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6"/>
  </p:notesMasterIdLst>
  <p:sldIdLst>
    <p:sldId id="258" r:id="rId2"/>
    <p:sldId id="348" r:id="rId3"/>
    <p:sldId id="456" r:id="rId4"/>
    <p:sldId id="440" r:id="rId5"/>
    <p:sldId id="454" r:id="rId6"/>
    <p:sldId id="439" r:id="rId7"/>
    <p:sldId id="458" r:id="rId8"/>
    <p:sldId id="459" r:id="rId9"/>
    <p:sldId id="460" r:id="rId10"/>
    <p:sldId id="461" r:id="rId11"/>
    <p:sldId id="455" r:id="rId12"/>
    <p:sldId id="442" r:id="rId13"/>
    <p:sldId id="268" r:id="rId14"/>
    <p:sldId id="457" r:id="rId15"/>
  </p:sldIdLst>
  <p:sldSz cx="9144000" cy="5143500" type="screen16x9"/>
  <p:notesSz cx="6858000" cy="9144000"/>
  <p:embeddedFontLst>
    <p:embeddedFont>
      <p:font typeface="Jua" panose="020B0604020202020204" charset="-127"/>
      <p:regular r:id="rId17"/>
    </p:embeddedFont>
    <p:embeddedFont>
      <p:font typeface="Barthowheel" panose="020B0606020101010101" pitchFamily="34" charset="-94"/>
      <p:regular r:id="rId18"/>
    </p:embeddedFont>
    <p:embeddedFont>
      <p:font typeface="Quicksand Medium" panose="020B0604020202020204" charset="-94"/>
      <p:regular r:id="rId19"/>
      <p:bold r:id="rId20"/>
    </p:embeddedFont>
  </p:embeddedFontLst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7F5"/>
    <a:srgbClr val="CC0099"/>
    <a:srgbClr val="FF66CC"/>
    <a:srgbClr val="F5F4FA"/>
    <a:srgbClr val="F0F0F1"/>
    <a:srgbClr val="FFFFFF"/>
    <a:srgbClr val="534FFF"/>
    <a:srgbClr val="A2A2F9"/>
    <a:srgbClr val="43454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880F37-E1D9-4257-8103-E7EB13BC74E7}">
  <a:tblStyle styleId="{F3880F37-E1D9-4257-8103-E7EB13BC74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374" y="187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>
          <a:extLst>
            <a:ext uri="{FF2B5EF4-FFF2-40B4-BE49-F238E27FC236}">
              <a16:creationId xmlns:a16="http://schemas.microsoft.com/office/drawing/2014/main" id="{B5303511-F9FA-2047-D1A9-EEFE4CE88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>
            <a:extLst>
              <a:ext uri="{FF2B5EF4-FFF2-40B4-BE49-F238E27FC236}">
                <a16:creationId xmlns:a16="http://schemas.microsoft.com/office/drawing/2014/main" id="{00AB09F2-A20F-C649-36E2-81174434A4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>
            <a:extLst>
              <a:ext uri="{FF2B5EF4-FFF2-40B4-BE49-F238E27FC236}">
                <a16:creationId xmlns:a16="http://schemas.microsoft.com/office/drawing/2014/main" id="{2C240094-0A6B-D963-3AB2-A1377BC963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285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>
          <a:extLst>
            <a:ext uri="{FF2B5EF4-FFF2-40B4-BE49-F238E27FC236}">
              <a16:creationId xmlns:a16="http://schemas.microsoft.com/office/drawing/2014/main" id="{5CCE78B6-7B07-CD5D-FF42-FFB34520A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>
            <a:extLst>
              <a:ext uri="{FF2B5EF4-FFF2-40B4-BE49-F238E27FC236}">
                <a16:creationId xmlns:a16="http://schemas.microsoft.com/office/drawing/2014/main" id="{855EABD4-FE55-FBF8-F97F-7989126860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>
            <a:extLst>
              <a:ext uri="{FF2B5EF4-FFF2-40B4-BE49-F238E27FC236}">
                <a16:creationId xmlns:a16="http://schemas.microsoft.com/office/drawing/2014/main" id="{AFEF7B01-3C0A-1333-6053-589BF12CAD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006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>
          <a:extLst>
            <a:ext uri="{FF2B5EF4-FFF2-40B4-BE49-F238E27FC236}">
              <a16:creationId xmlns:a16="http://schemas.microsoft.com/office/drawing/2014/main" id="{090A4C6C-02D8-C771-9149-D28951E66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>
            <a:extLst>
              <a:ext uri="{FF2B5EF4-FFF2-40B4-BE49-F238E27FC236}">
                <a16:creationId xmlns:a16="http://schemas.microsoft.com/office/drawing/2014/main" id="{D59331E8-E86F-896E-0AB7-0121C5D996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>
            <a:extLst>
              <a:ext uri="{FF2B5EF4-FFF2-40B4-BE49-F238E27FC236}">
                <a16:creationId xmlns:a16="http://schemas.microsoft.com/office/drawing/2014/main" id="{C0C76E92-1BC4-10F9-0FC6-3D144E334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585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249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>
          <a:extLst>
            <a:ext uri="{FF2B5EF4-FFF2-40B4-BE49-F238E27FC236}">
              <a16:creationId xmlns:a16="http://schemas.microsoft.com/office/drawing/2014/main" id="{3B5A19EB-DDE5-115B-900C-92DC53621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>
            <a:extLst>
              <a:ext uri="{FF2B5EF4-FFF2-40B4-BE49-F238E27FC236}">
                <a16:creationId xmlns:a16="http://schemas.microsoft.com/office/drawing/2014/main" id="{B0A0EC39-90BC-8214-1DC9-9F1AFCF666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>
            <a:extLst>
              <a:ext uri="{FF2B5EF4-FFF2-40B4-BE49-F238E27FC236}">
                <a16:creationId xmlns:a16="http://schemas.microsoft.com/office/drawing/2014/main" id="{61B94BFF-CD68-71CF-B924-9E129D3F82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3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5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>
          <a:extLst>
            <a:ext uri="{FF2B5EF4-FFF2-40B4-BE49-F238E27FC236}">
              <a16:creationId xmlns:a16="http://schemas.microsoft.com/office/drawing/2014/main" id="{A407C8FF-495F-D6CE-729E-84C41661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>
            <a:extLst>
              <a:ext uri="{FF2B5EF4-FFF2-40B4-BE49-F238E27FC236}">
                <a16:creationId xmlns:a16="http://schemas.microsoft.com/office/drawing/2014/main" id="{4AA2B3DE-444E-3950-1AAB-EC2E279511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>
            <a:extLst>
              <a:ext uri="{FF2B5EF4-FFF2-40B4-BE49-F238E27FC236}">
                <a16:creationId xmlns:a16="http://schemas.microsoft.com/office/drawing/2014/main" id="{15DB30C1-17A8-113A-1885-6669B1E2A4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219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>
          <a:extLst>
            <a:ext uri="{FF2B5EF4-FFF2-40B4-BE49-F238E27FC236}">
              <a16:creationId xmlns:a16="http://schemas.microsoft.com/office/drawing/2014/main" id="{3B5A19EB-DDE5-115B-900C-92DC53621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>
            <a:extLst>
              <a:ext uri="{FF2B5EF4-FFF2-40B4-BE49-F238E27FC236}">
                <a16:creationId xmlns:a16="http://schemas.microsoft.com/office/drawing/2014/main" id="{B0A0EC39-90BC-8214-1DC9-9F1AFCF666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>
            <a:extLst>
              <a:ext uri="{FF2B5EF4-FFF2-40B4-BE49-F238E27FC236}">
                <a16:creationId xmlns:a16="http://schemas.microsoft.com/office/drawing/2014/main" id="{61B94BFF-CD68-71CF-B924-9E129D3F82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1169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>
          <a:extLst>
            <a:ext uri="{FF2B5EF4-FFF2-40B4-BE49-F238E27FC236}">
              <a16:creationId xmlns:a16="http://schemas.microsoft.com/office/drawing/2014/main" id="{31D26053-C62B-F66C-1279-73A96C0B9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>
            <a:extLst>
              <a:ext uri="{FF2B5EF4-FFF2-40B4-BE49-F238E27FC236}">
                <a16:creationId xmlns:a16="http://schemas.microsoft.com/office/drawing/2014/main" id="{D6D9F76D-CF33-5E8F-FD81-78BBB3D4FD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>
            <a:extLst>
              <a:ext uri="{FF2B5EF4-FFF2-40B4-BE49-F238E27FC236}">
                <a16:creationId xmlns:a16="http://schemas.microsoft.com/office/drawing/2014/main" id="{9486A1A7-6EE1-95C1-47A0-DD4B36D817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563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>
          <a:extLst>
            <a:ext uri="{FF2B5EF4-FFF2-40B4-BE49-F238E27FC236}">
              <a16:creationId xmlns:a16="http://schemas.microsoft.com/office/drawing/2014/main" id="{F8E18A0C-53A0-1AF4-F736-36F8C3E39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>
            <a:extLst>
              <a:ext uri="{FF2B5EF4-FFF2-40B4-BE49-F238E27FC236}">
                <a16:creationId xmlns:a16="http://schemas.microsoft.com/office/drawing/2014/main" id="{51FDACB3-5544-9FEB-175F-2E5523A99B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>
            <a:extLst>
              <a:ext uri="{FF2B5EF4-FFF2-40B4-BE49-F238E27FC236}">
                <a16:creationId xmlns:a16="http://schemas.microsoft.com/office/drawing/2014/main" id="{8AEDDD22-3395-6442-1F23-33809C79A9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281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>
          <a:extLst>
            <a:ext uri="{FF2B5EF4-FFF2-40B4-BE49-F238E27FC236}">
              <a16:creationId xmlns:a16="http://schemas.microsoft.com/office/drawing/2014/main" id="{B5A6FC1C-2C91-FDF4-F32C-F2505EFD5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>
            <a:extLst>
              <a:ext uri="{FF2B5EF4-FFF2-40B4-BE49-F238E27FC236}">
                <a16:creationId xmlns:a16="http://schemas.microsoft.com/office/drawing/2014/main" id="{8BC6ED0D-6E02-2F65-9350-94F2993B3D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>
            <a:extLst>
              <a:ext uri="{FF2B5EF4-FFF2-40B4-BE49-F238E27FC236}">
                <a16:creationId xmlns:a16="http://schemas.microsoft.com/office/drawing/2014/main" id="{E1B0EBAF-1C4F-A220-EF02-32AED7EC5D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694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>
          <a:extLst>
            <a:ext uri="{FF2B5EF4-FFF2-40B4-BE49-F238E27FC236}">
              <a16:creationId xmlns:a16="http://schemas.microsoft.com/office/drawing/2014/main" id="{1F67A825-1F45-9CD6-BAD2-398C35EBE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>
            <a:extLst>
              <a:ext uri="{FF2B5EF4-FFF2-40B4-BE49-F238E27FC236}">
                <a16:creationId xmlns:a16="http://schemas.microsoft.com/office/drawing/2014/main" id="{D8E02833-E272-7ADD-2B7E-DC4F6A2DF7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>
            <a:extLst>
              <a:ext uri="{FF2B5EF4-FFF2-40B4-BE49-F238E27FC236}">
                <a16:creationId xmlns:a16="http://schemas.microsoft.com/office/drawing/2014/main" id="{E6D16AEA-9E56-B95C-7C59-55DE4ED0BA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976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>
          <a:extLst>
            <a:ext uri="{FF2B5EF4-FFF2-40B4-BE49-F238E27FC236}">
              <a16:creationId xmlns:a16="http://schemas.microsoft.com/office/drawing/2014/main" id="{79D768D3-49D8-11ED-B3E6-CBA925BE2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ad73ba199c_0_0:notes">
            <a:extLst>
              <a:ext uri="{FF2B5EF4-FFF2-40B4-BE49-F238E27FC236}">
                <a16:creationId xmlns:a16="http://schemas.microsoft.com/office/drawing/2014/main" id="{BBD049E7-2F8E-C6C7-BDD7-58DD3407F2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ad73ba199c_0_0:notes">
            <a:extLst>
              <a:ext uri="{FF2B5EF4-FFF2-40B4-BE49-F238E27FC236}">
                <a16:creationId xmlns:a16="http://schemas.microsoft.com/office/drawing/2014/main" id="{FF871B0C-708A-6457-C398-A2B2EEC4BF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4647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5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5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330" name="Google Shape;330;p5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5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333" name="Google Shape;333;p5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5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336" name="Google Shape;336;p5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5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339" name="Google Shape;339;p5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5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342" name="Google Shape;342;p5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" name="Google Shape;344;p5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345" name="Google Shape;345;p5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5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5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5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18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8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5" name="Google Shape;1385;p18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386" name="Google Shape;1386;p1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18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389" name="Google Shape;1389;p18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1" name="Google Shape;1391;p18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392" name="Google Shape;1392;p18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4" name="Google Shape;1394;p18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395" name="Google Shape;1395;p18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18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398" name="Google Shape;1398;p1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18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401" name="Google Shape;1401;p1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3" name="Google Shape;1403;p18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7" name="Google Shape;1457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58" name="Google Shape;1458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61" name="Google Shape;1461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72" name="Google Shape;1472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19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19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19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480" name="Google Shape;1480;p1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19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483" name="Google Shape;1483;p19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5" name="Google Shape;1485;p19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486" name="Google Shape;1486;p19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19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489" name="Google Shape;1489;p19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19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492" name="Google Shape;1492;p1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19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495" name="Google Shape;1495;p1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7" name="Google Shape;1497;p19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0" name="Google Shape;1550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51" name="Google Shape;1551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54" name="Google Shape;1554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4" name="Google Shape;1564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65" name="Google Shape;1565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7" name="Google Shape;1567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2" name="Google Shape;1572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73" name="Google Shape;157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3" name="Google Shape;1583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84" name="Google Shape;1584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87" name="Google Shape;1587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597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98" name="Google Shape;1598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0" name="Google Shape;1600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601" name="Google Shape;1601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7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7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501" name="Google Shape;501;p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7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504" name="Google Shape;504;p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7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507" name="Google Shape;507;p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7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510" name="Google Shape;510;p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7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513" name="Google Shape;513;p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7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516" name="Google Shape;516;p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8" name="Google Shape;518;p7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7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7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3" name="Google Shape;57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74" name="Google Shape;574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8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" name="Google Shape;587;p8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588" name="Google Shape;588;p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8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591" name="Google Shape;591;p8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8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594" name="Google Shape;594;p8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8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597" name="Google Shape;597;p8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8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600" name="Google Shape;600;p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602;p8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603" name="Google Shape;603;p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5" name="Google Shape;605;p8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9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9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3" name="Google Shape;663;p9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664" name="Google Shape;664;p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9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667" name="Google Shape;667;p9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9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670" name="Google Shape;670;p9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" name="Google Shape;672;p9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673" name="Google Shape;673;p9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9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676" name="Google Shape;676;p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679" name="Google Shape;679;p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1" name="Google Shape;681;p9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0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9" name="Google Shape;739;p10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740" name="Google Shape;740;p1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10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743" name="Google Shape;743;p10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0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10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746" name="Google Shape;746;p10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0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" name="Google Shape;748;p10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749" name="Google Shape;749;p10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0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10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752" name="Google Shape;752;p1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10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755" name="Google Shape;755;p1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7" name="Google Shape;757;p10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1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1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4" name="Google Shape;814;p11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15" name="Google Shape;815;p11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11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18" name="Google Shape;818;p11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1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" name="Google Shape;820;p11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21" name="Google Shape;821;p11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11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24" name="Google Shape;824;p11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1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11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27" name="Google Shape;827;p11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9" name="Google Shape;829;p11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30" name="Google Shape;830;p11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2" name="Google Shape;832;p11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6" name="Google Shape;88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userDrawn="1">
  <p:cSld name="CUSTOM_3_1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3"/>
          <p:cNvSpPr/>
          <p:nvPr/>
        </p:nvSpPr>
        <p:spPr>
          <a:xfrm>
            <a:off x="212886" y="291324"/>
            <a:ext cx="883822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 userDrawn="1"/>
        </p:nvSpPr>
        <p:spPr>
          <a:xfrm>
            <a:off x="61875" y="90309"/>
            <a:ext cx="9011104" cy="4989296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8" name="Google Shape;1198;p1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199" name="Google Shape;1199;p1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1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202" name="Google Shape;1202;p1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1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205" name="Google Shape;1205;p1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1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208" name="Google Shape;1208;p1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1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211" name="Google Shape;1211;p1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1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214" name="Google Shape;1214;p1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1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0" name="Google Shape;1270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71" name="Google Shape;1271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1" name="Google Shape;1281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2" name="Google Shape;1282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83" name="Google Shape;1283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5" name="Google Shape;1285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7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7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9" name="Google Shape;1289;p17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90" name="Google Shape;1290;p1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17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293" name="Google Shape;1293;p1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17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296" name="Google Shape;1296;p1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17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299" name="Google Shape;1299;p1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17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302" name="Google Shape;1302;p1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17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305" name="Google Shape;1305;p1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7" name="Google Shape;1307;p17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0" name="Google Shape;1360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61" name="Google Shape;1361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64" name="Google Shape;1364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75" name="Google Shape;1375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7" name="Google Shape;1377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9" name="Google Shape;1379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80" name="Google Shape;1380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2" r:id="rId8"/>
    <p:sldLayoutId id="2147483663" r:id="rId9"/>
    <p:sldLayoutId id="2147483664" r:id="rId10"/>
    <p:sldLayoutId id="21474836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1.jp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4.png"/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12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slide" Target="slide14.xml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işi, şahıs, giyim, gülümsemek, gülüş, insan yüz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9D47A15-E4CF-206F-F38F-2725754B7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066" y="0"/>
            <a:ext cx="5252988" cy="3503743"/>
          </a:xfrm>
          <a:prstGeom prst="rect">
            <a:avLst/>
          </a:prstGeom>
        </p:spPr>
      </p:pic>
      <p:sp>
        <p:nvSpPr>
          <p:cNvPr id="7" name="Google Shape;4526;p62">
            <a:extLst>
              <a:ext uri="{FF2B5EF4-FFF2-40B4-BE49-F238E27FC236}">
                <a16:creationId xmlns:a16="http://schemas.microsoft.com/office/drawing/2014/main" id="{8A290C02-7108-15F9-2062-FB36C7898587}"/>
              </a:ext>
            </a:extLst>
          </p:cNvPr>
          <p:cNvSpPr txBox="1"/>
          <p:nvPr/>
        </p:nvSpPr>
        <p:spPr>
          <a:xfrm>
            <a:off x="2086252" y="2549486"/>
            <a:ext cx="4918227" cy="118313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tx1"/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thowheel" panose="020B0606020101010101" pitchFamily="34" charset="-94"/>
                <a:ea typeface="April" panose="02000603000000000000" pitchFamily="2" charset="0"/>
                <a:cs typeface="Quicksand Medium"/>
                <a:sym typeface="Quicksand Medium"/>
              </a:rPr>
              <a:t>Grade 11 </a:t>
            </a:r>
            <a:r>
              <a:rPr lang="tr-TR" sz="3200" b="1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thowheel" panose="020B0606020101010101" pitchFamily="34" charset="-94"/>
                <a:ea typeface="April" panose="02000603000000000000" pitchFamily="2" charset="0"/>
                <a:cs typeface="Quicksand Medium"/>
                <a:sym typeface="Quicksand Medium"/>
              </a:rPr>
              <a:t>Unit</a:t>
            </a:r>
            <a:r>
              <a:rPr lang="tr-TR" sz="3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thowheel" panose="020B0606020101010101" pitchFamily="34" charset="-94"/>
                <a:ea typeface="April" panose="02000603000000000000" pitchFamily="2" charset="0"/>
                <a:cs typeface="Quicksand Medium"/>
                <a:sym typeface="Quicksand Medium"/>
              </a:rPr>
              <a:t> 5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thowheel" panose="020B0606020101010101" pitchFamily="34" charset="-94"/>
                <a:ea typeface="April" panose="02000603000000000000" pitchFamily="2" charset="0"/>
                <a:cs typeface="Quicksand Medium"/>
                <a:sym typeface="Quicksand Medium"/>
              </a:rPr>
              <a:t>Think</a:t>
            </a:r>
            <a:r>
              <a:rPr lang="tr-TR" sz="3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thowheel" panose="020B0606020101010101" pitchFamily="34" charset="-94"/>
                <a:ea typeface="April" panose="02000603000000000000" pitchFamily="2" charset="0"/>
                <a:cs typeface="Quicksand Medium"/>
                <a:sym typeface="Quicksand Medium"/>
              </a:rPr>
              <a:t> </a:t>
            </a:r>
            <a:r>
              <a:rPr lang="tr-TR" sz="3200" b="1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thowheel" panose="020B0606020101010101" pitchFamily="34" charset="-94"/>
                <a:ea typeface="April" panose="02000603000000000000" pitchFamily="2" charset="0"/>
                <a:cs typeface="Quicksand Medium"/>
                <a:sym typeface="Quicksand Medium"/>
              </a:rPr>
              <a:t>and</a:t>
            </a:r>
            <a:r>
              <a:rPr lang="tr-TR" sz="3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thowheel" panose="020B0606020101010101" pitchFamily="34" charset="-94"/>
                <a:ea typeface="April" panose="02000603000000000000" pitchFamily="2" charset="0"/>
                <a:cs typeface="Quicksand Medium"/>
                <a:sym typeface="Quicksand Medium"/>
              </a:rPr>
              <a:t> Write </a:t>
            </a:r>
            <a:r>
              <a:rPr lang="tr-TR" sz="3200" b="1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thowheel" panose="020B0606020101010101" pitchFamily="34" charset="-94"/>
                <a:ea typeface="April" panose="02000603000000000000" pitchFamily="2" charset="0"/>
                <a:cs typeface="Quicksand Medium"/>
                <a:sym typeface="Quicksand Medium"/>
              </a:rPr>
              <a:t>Worksheet</a:t>
            </a:r>
            <a:endParaRPr lang="tr-TR" sz="32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thowheel" panose="020B0606020101010101" pitchFamily="34" charset="-94"/>
              <a:ea typeface="April" panose="02000603000000000000" pitchFamily="2" charset="0"/>
              <a:cs typeface="Quicksand Medium"/>
              <a:sym typeface="Quicksand Medium"/>
            </a:endParaRPr>
          </a:p>
        </p:txBody>
      </p:sp>
      <p:sp>
        <p:nvSpPr>
          <p:cNvPr id="8" name="Google Shape;1682;p35">
            <a:extLst>
              <a:ext uri="{FF2B5EF4-FFF2-40B4-BE49-F238E27FC236}">
                <a16:creationId xmlns:a16="http://schemas.microsoft.com/office/drawing/2014/main" id="{D2986BE5-D9DE-4035-7A96-5B9B8DFB1285}"/>
              </a:ext>
            </a:extLst>
          </p:cNvPr>
          <p:cNvSpPr txBox="1"/>
          <p:nvPr/>
        </p:nvSpPr>
        <p:spPr>
          <a:xfrm rot="-1781">
            <a:off x="7389173" y="4589399"/>
            <a:ext cx="1579430" cy="365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thowheel" panose="020B0606020101010101" pitchFamily="34" charset="-94"/>
                <a:ea typeface="Nunito"/>
                <a:cs typeface="Nunito"/>
                <a:sym typeface="Nunito"/>
              </a:rPr>
              <a:t>by Demet Hoca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thowheel" panose="020B0606020101010101" pitchFamily="34" charset="-94"/>
              <a:ea typeface="Nunito"/>
              <a:cs typeface="Nunito"/>
              <a:sym typeface="Nunito"/>
            </a:endParaRPr>
          </a:p>
        </p:txBody>
      </p:sp>
      <p:sp>
        <p:nvSpPr>
          <p:cNvPr id="9" name="Google Shape;1247;p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7642FB-4D27-ABE9-2940-208478BC5FA8}"/>
              </a:ext>
            </a:extLst>
          </p:cNvPr>
          <p:cNvSpPr/>
          <p:nvPr/>
        </p:nvSpPr>
        <p:spPr>
          <a:xfrm>
            <a:off x="3924775" y="4389749"/>
            <a:ext cx="1294450" cy="382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chemeClr val="tx1"/>
                </a:solidFill>
                <a:latin typeface="Barthowheel" panose="020B0606020101010101" pitchFamily="34" charset="-94"/>
              </a:rPr>
              <a:t>START</a:t>
            </a:r>
            <a:endParaRPr sz="2000" b="1" dirty="0">
              <a:solidFill>
                <a:schemeClr val="tx1"/>
              </a:solidFill>
              <a:latin typeface="Barthowheel" panose="020B0606020101010101" pitchFamily="34" charset="-9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>
          <a:extLst>
            <a:ext uri="{FF2B5EF4-FFF2-40B4-BE49-F238E27FC236}">
              <a16:creationId xmlns:a16="http://schemas.microsoft.com/office/drawing/2014/main" id="{1313652C-ECB2-2699-C765-A0310CC0F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hlinkClick r:id="" action="ppaction://hlinkshowjump?jump=firstslide">
              <a:snd r:embed="rId5" name="Click On.wav"/>
            </a:hlinkClick>
            <a:extLst>
              <a:ext uri="{FF2B5EF4-FFF2-40B4-BE49-F238E27FC236}">
                <a16:creationId xmlns:a16="http://schemas.microsoft.com/office/drawing/2014/main" id="{6677E695-B73D-4143-A275-F446C7A45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3C5E6A29-35D9-CDB5-5376-5DE7D2AD8A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402"/>
          <a:stretch>
            <a:fillRect/>
          </a:stretch>
        </p:blipFill>
        <p:spPr>
          <a:xfrm>
            <a:off x="0" y="11113"/>
            <a:ext cx="2130425" cy="536243"/>
          </a:xfrm>
          <a:prstGeom prst="rect">
            <a:avLst/>
          </a:prstGeom>
        </p:spPr>
      </p:pic>
      <p:pic>
        <p:nvPicPr>
          <p:cNvPr id="5" name="Resim 4" descr="metin, ekran görüntüsü, yazı tipi, makbu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5499D01-15EF-9D64-CCB5-BEDF939B3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87" y="613284"/>
            <a:ext cx="9090025" cy="2725995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DB22F401-41BD-CBAB-8004-9BACB013E25E}"/>
              </a:ext>
            </a:extLst>
          </p:cNvPr>
          <p:cNvSpPr/>
          <p:nvPr/>
        </p:nvSpPr>
        <p:spPr>
          <a:xfrm>
            <a:off x="358774" y="2015023"/>
            <a:ext cx="4000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wish I were more confident when I speak in public.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786DBECF-8DEF-8C16-AA8C-3DC0DC45CB71}"/>
              </a:ext>
            </a:extLst>
          </p:cNvPr>
          <p:cNvSpPr/>
          <p:nvPr/>
        </p:nvSpPr>
        <p:spPr>
          <a:xfrm>
            <a:off x="358774" y="2611923"/>
            <a:ext cx="4000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wish I had more free time to focus on my hobbies.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76A2E240-B931-8274-4B77-1EDABF335A5D}"/>
              </a:ext>
            </a:extLst>
          </p:cNvPr>
          <p:cNvSpPr/>
          <p:nvPr/>
        </p:nvSpPr>
        <p:spPr>
          <a:xfrm>
            <a:off x="4905374" y="1992542"/>
            <a:ext cx="4000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wish I had studied harder for my exams last year.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8E9D5010-E86B-1E24-E619-DAAEE14A6076}"/>
              </a:ext>
            </a:extLst>
          </p:cNvPr>
          <p:cNvSpPr/>
          <p:nvPr/>
        </p:nvSpPr>
        <p:spPr>
          <a:xfrm>
            <a:off x="4905373" y="2611923"/>
            <a:ext cx="4000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wish I hadn’t spent so much time on social media.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29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>
          <a:extLst>
            <a:ext uri="{FF2B5EF4-FFF2-40B4-BE49-F238E27FC236}">
              <a16:creationId xmlns:a16="http://schemas.microsoft.com/office/drawing/2014/main" id="{09EF7E7F-BF6D-CB06-CBAC-A8CDA19AE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hlinkClick r:id="" action="ppaction://hlinkshowjump?jump=firstslide">
              <a:snd r:embed="rId5" name="Click On.wav"/>
            </a:hlinkClick>
            <a:extLst>
              <a:ext uri="{FF2B5EF4-FFF2-40B4-BE49-F238E27FC236}">
                <a16:creationId xmlns:a16="http://schemas.microsoft.com/office/drawing/2014/main" id="{17A8D78A-8A40-CDEB-9D4B-DB833D739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D7603E69-CA26-3390-3021-FDB64C77C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13" y="39687"/>
            <a:ext cx="2249488" cy="48789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80EE86B-405C-C82A-5C05-9DF1BFD7F3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6070"/>
          <a:stretch>
            <a:fillRect/>
          </a:stretch>
        </p:blipFill>
        <p:spPr>
          <a:xfrm>
            <a:off x="2355850" y="174284"/>
            <a:ext cx="4851400" cy="21624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886BE63-7768-8579-5343-EEA4F97553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5541" r="62042" b="529"/>
          <a:stretch>
            <a:fillRect/>
          </a:stretch>
        </p:blipFill>
        <p:spPr>
          <a:xfrm>
            <a:off x="7207250" y="200024"/>
            <a:ext cx="1841500" cy="21624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F41B775-E71F-7E57-EEA6-34DC32C22F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44028" b="-1284"/>
          <a:stretch>
            <a:fillRect/>
          </a:stretch>
        </p:blipFill>
        <p:spPr>
          <a:xfrm>
            <a:off x="4310288" y="2393114"/>
            <a:ext cx="4259306" cy="285275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E51ED8C0-11F0-5319-BEB4-DBF81E0B2CC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6164" t="-642" r="111" b="9535"/>
          <a:stretch>
            <a:fillRect/>
          </a:stretch>
        </p:blipFill>
        <p:spPr>
          <a:xfrm>
            <a:off x="4351564" y="2630683"/>
            <a:ext cx="3327400" cy="256610"/>
          </a:xfrm>
          <a:prstGeom prst="rect">
            <a:avLst/>
          </a:prstGeom>
        </p:spPr>
      </p:pic>
      <p:pic>
        <p:nvPicPr>
          <p:cNvPr id="17" name="Resim 16" descr="metin, insan yüzü, ekran görüntüsü, kişi, şahıs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E94C065-79F6-DACC-725E-5A8A1CC1456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037" r="1775"/>
          <a:stretch>
            <a:fillRect/>
          </a:stretch>
        </p:blipFill>
        <p:spPr>
          <a:xfrm>
            <a:off x="30163" y="527579"/>
            <a:ext cx="2138118" cy="1820230"/>
          </a:xfrm>
          <a:prstGeom prst="rect">
            <a:avLst/>
          </a:prstGeom>
        </p:spPr>
      </p:pic>
      <p:pic>
        <p:nvPicPr>
          <p:cNvPr id="19" name="Resim 18" descr="insan yüzü, gözlük, metin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742836A-E24E-50CA-E95A-D09123900A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9881" y="518176"/>
            <a:ext cx="2172086" cy="1820230"/>
          </a:xfrm>
          <a:prstGeom prst="rect">
            <a:avLst/>
          </a:prstGeom>
        </p:spPr>
      </p:pic>
      <p:pic>
        <p:nvPicPr>
          <p:cNvPr id="21" name="Resim 20" descr="insan yüzü, oğlan, metin, giy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1B9E163-A2F6-77E6-9A91-20BF957C2F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4992" y="502339"/>
            <a:ext cx="2202720" cy="1836067"/>
          </a:xfrm>
          <a:prstGeom prst="rect">
            <a:avLst/>
          </a:prstGeom>
        </p:spPr>
      </p:pic>
      <p:pic>
        <p:nvPicPr>
          <p:cNvPr id="23" name="Resim 22" descr="metin, giyim, insan yüzü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A23176E-AF9E-CD9C-F751-218502AE04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8354" y="440634"/>
            <a:ext cx="2249489" cy="1907175"/>
          </a:xfrm>
          <a:prstGeom prst="rect">
            <a:avLst/>
          </a:prstGeom>
        </p:spPr>
      </p:pic>
      <p:pic>
        <p:nvPicPr>
          <p:cNvPr id="25" name="Resim 24" descr="insan yüzü, ekran görüntüsü, metin, kişi, şahıs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EB392F4-83BA-1191-C127-8D3A792BC2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605" y="2347809"/>
            <a:ext cx="2148201" cy="1820231"/>
          </a:xfrm>
          <a:prstGeom prst="rect">
            <a:avLst/>
          </a:prstGeom>
        </p:spPr>
      </p:pic>
      <p:pic>
        <p:nvPicPr>
          <p:cNvPr id="27" name="Resim 26" descr="giyim, kız, çizgi film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2F66EC6-E7AA-45CE-71D1-8577F5883C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0031" y="2354243"/>
            <a:ext cx="2110257" cy="1813797"/>
          </a:xfrm>
          <a:prstGeom prst="rect">
            <a:avLst/>
          </a:prstGeom>
        </p:spPr>
      </p:pic>
      <p:sp>
        <p:nvSpPr>
          <p:cNvPr id="28" name="Dikdörtgen 27">
            <a:extLst>
              <a:ext uri="{FF2B5EF4-FFF2-40B4-BE49-F238E27FC236}">
                <a16:creationId xmlns:a16="http://schemas.microsoft.com/office/drawing/2014/main" id="{859DE324-6A73-B70B-0472-44B920292041}"/>
              </a:ext>
            </a:extLst>
          </p:cNvPr>
          <p:cNvSpPr/>
          <p:nvPr/>
        </p:nvSpPr>
        <p:spPr>
          <a:xfrm>
            <a:off x="5108575" y="2809137"/>
            <a:ext cx="3899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had read the exam questions carefully, </a:t>
            </a:r>
            <a:endParaRPr lang="tr-TR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wouldn’t have made silly mistakes.</a:t>
            </a:r>
          </a:p>
        </p:txBody>
      </p:sp>
      <p:pic>
        <p:nvPicPr>
          <p:cNvPr id="32" name="Resim 31" descr="yazı tipi, metin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D07EBB8-08E7-8050-F715-61992073A2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6965" y="2942001"/>
            <a:ext cx="731610" cy="195545"/>
          </a:xfrm>
          <a:prstGeom prst="rect">
            <a:avLst/>
          </a:prstGeom>
        </p:spPr>
      </p:pic>
      <p:pic>
        <p:nvPicPr>
          <p:cNvPr id="34" name="Resim 33" descr="yazı tipi, logo, grafik, tipograf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52BC33B-9E36-0B57-17E2-A5B88ED2E6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964" y="3313410"/>
            <a:ext cx="806843" cy="215822"/>
          </a:xfrm>
          <a:prstGeom prst="rect">
            <a:avLst/>
          </a:prstGeom>
        </p:spPr>
      </p:pic>
      <p:pic>
        <p:nvPicPr>
          <p:cNvPr id="36" name="Resim 35" descr="yazı tipi, logo, grafik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BE5CBAB-4C0E-7F7A-8A46-73F85B5377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6965" y="3735744"/>
            <a:ext cx="776060" cy="196513"/>
          </a:xfrm>
          <a:prstGeom prst="rect">
            <a:avLst/>
          </a:prstGeom>
        </p:spPr>
      </p:pic>
      <p:pic>
        <p:nvPicPr>
          <p:cNvPr id="38" name="Resim 37" descr="yazı tipi, grafik, logo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665F375-B607-F9A3-C2EF-3092F66105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76965" y="4148426"/>
            <a:ext cx="842735" cy="215822"/>
          </a:xfrm>
          <a:prstGeom prst="rect">
            <a:avLst/>
          </a:prstGeom>
        </p:spPr>
      </p:pic>
      <p:pic>
        <p:nvPicPr>
          <p:cNvPr id="40" name="Resim 39" descr="yazı tipi, metin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A9AEBDF-E50D-79D9-E0F6-909B0135D1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02364" y="4641161"/>
            <a:ext cx="842735" cy="210684"/>
          </a:xfrm>
          <a:prstGeom prst="rect">
            <a:avLst/>
          </a:prstGeom>
        </p:spPr>
      </p:pic>
      <p:sp>
        <p:nvSpPr>
          <p:cNvPr id="41" name="Dikdörtgen 40">
            <a:extLst>
              <a:ext uri="{FF2B5EF4-FFF2-40B4-BE49-F238E27FC236}">
                <a16:creationId xmlns:a16="http://schemas.microsoft.com/office/drawing/2014/main" id="{5C870A22-87BF-0548-B845-56477C8C3A36}"/>
              </a:ext>
            </a:extLst>
          </p:cNvPr>
          <p:cNvSpPr/>
          <p:nvPr/>
        </p:nvSpPr>
        <p:spPr>
          <a:xfrm>
            <a:off x="5108575" y="3269326"/>
            <a:ext cx="396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had booked the tickets early, we would have attended the concert.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Dikdörtgen 41">
            <a:extLst>
              <a:ext uri="{FF2B5EF4-FFF2-40B4-BE49-F238E27FC236}">
                <a16:creationId xmlns:a16="http://schemas.microsoft.com/office/drawing/2014/main" id="{0E2AB09E-65E1-16E3-B3F7-62533C75C76C}"/>
              </a:ext>
            </a:extLst>
          </p:cNvPr>
          <p:cNvSpPr/>
          <p:nvPr/>
        </p:nvSpPr>
        <p:spPr>
          <a:xfrm>
            <a:off x="5108575" y="3695443"/>
            <a:ext cx="4005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hadn’t left my phone at home, I would have been able to call someone.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Dikdörtgen 42">
            <a:extLst>
              <a:ext uri="{FF2B5EF4-FFF2-40B4-BE49-F238E27FC236}">
                <a16:creationId xmlns:a16="http://schemas.microsoft.com/office/drawing/2014/main" id="{7026BCDE-8757-239A-17A1-625260672DC6}"/>
              </a:ext>
            </a:extLst>
          </p:cNvPr>
          <p:cNvSpPr/>
          <p:nvPr/>
        </p:nvSpPr>
        <p:spPr>
          <a:xfrm>
            <a:off x="5183806" y="4102448"/>
            <a:ext cx="3864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had helped my friend with her project, she wouldn’t have failed it.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380CD8CE-23A6-D292-4A4E-F5D657AD4D9C}"/>
              </a:ext>
            </a:extLst>
          </p:cNvPr>
          <p:cNvSpPr/>
          <p:nvPr/>
        </p:nvSpPr>
        <p:spPr>
          <a:xfrm>
            <a:off x="5219700" y="4582552"/>
            <a:ext cx="3733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hadn’t spent all my money on clothes, I would have been able to buy the book.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34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>
          <a:extLst>
            <a:ext uri="{FF2B5EF4-FFF2-40B4-BE49-F238E27FC236}">
              <a16:creationId xmlns:a16="http://schemas.microsoft.com/office/drawing/2014/main" id="{F9BA6331-E131-ECFD-011C-C06226C51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hlinkClick r:id="" action="ppaction://hlinkshowjump?jump=firstslide">
              <a:snd r:embed="rId4" name="Click On.wav"/>
            </a:hlinkClick>
            <a:extLst>
              <a:ext uri="{FF2B5EF4-FFF2-40B4-BE49-F238E27FC236}">
                <a16:creationId xmlns:a16="http://schemas.microsoft.com/office/drawing/2014/main" id="{CF87AC6F-AD5D-0845-5476-F797A7B8F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AA2BA54-835C-6C4A-FD8A-1B38D417C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2" y="68262"/>
            <a:ext cx="2093913" cy="489737"/>
          </a:xfrm>
          <a:prstGeom prst="rect">
            <a:avLst/>
          </a:prstGeom>
        </p:spPr>
      </p:pic>
      <p:pic>
        <p:nvPicPr>
          <p:cNvPr id="5" name="Resim 4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ED69777-E26A-6AF9-DA78-612840106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291" y="646505"/>
            <a:ext cx="7959725" cy="4048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1334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hlinkClick r:id="" action="ppaction://hlinkshowjump?jump=firstslide">
              <a:snd r:embed="rId4" name="Click On.wav"/>
            </a:hlinkClick>
            <a:extLst>
              <a:ext uri="{FF2B5EF4-FFF2-40B4-BE49-F238E27FC236}">
                <a16:creationId xmlns:a16="http://schemas.microsoft.com/office/drawing/2014/main" id="{2455E96C-A0C0-6B68-4FA5-CE8BC12CC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421" y="4656945"/>
            <a:ext cx="369984" cy="369984"/>
          </a:xfrm>
          <a:prstGeom prst="rect">
            <a:avLst/>
          </a:prstGeom>
        </p:spPr>
      </p:pic>
      <p:pic>
        <p:nvPicPr>
          <p:cNvPr id="4" name="Resim 3" descr="iç mekan, giyim, mobilya, mas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D25F3E2-D049-4502-AFAC-EFDA302CF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731" y="355385"/>
            <a:ext cx="3490537" cy="44865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AA9F66-79C3-CB22-7056-6626A44FC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5291" y="547969"/>
            <a:ext cx="1946585" cy="1569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956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>
          <a:extLst>
            <a:ext uri="{FF2B5EF4-FFF2-40B4-BE49-F238E27FC236}">
              <a16:creationId xmlns:a16="http://schemas.microsoft.com/office/drawing/2014/main" id="{75EEB25E-AEC7-219A-D611-842183EC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hlinkClick r:id="" action="ppaction://hlinkshowjump?jump=firstslide">
              <a:snd r:embed="rId6" name="Click On.wav"/>
            </a:hlinkClick>
            <a:extLst>
              <a:ext uri="{FF2B5EF4-FFF2-40B4-BE49-F238E27FC236}">
                <a16:creationId xmlns:a16="http://schemas.microsoft.com/office/drawing/2014/main" id="{6B51BF69-4823-A08F-EDFB-90C4C99BF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0996CEA5-F7E2-B8B4-633D-D0B81D5091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56" r="65518" b="80950"/>
          <a:stretch>
            <a:fillRect/>
          </a:stretch>
        </p:blipFill>
        <p:spPr>
          <a:xfrm>
            <a:off x="0" y="22225"/>
            <a:ext cx="2294471" cy="612775"/>
          </a:xfrm>
          <a:prstGeom prst="rect">
            <a:avLst/>
          </a:prstGeom>
        </p:spPr>
      </p:pic>
      <p:sp>
        <p:nvSpPr>
          <p:cNvPr id="11" name="TextBox 114">
            <a:hlinkClick r:id="rId9" action="ppaction://hlinksldjump"/>
            <a:extLst>
              <a:ext uri="{FF2B5EF4-FFF2-40B4-BE49-F238E27FC236}">
                <a16:creationId xmlns:a16="http://schemas.microsoft.com/office/drawing/2014/main" id="{3CEF110B-9DAA-43D4-3B74-97B6DD083C86}"/>
              </a:ext>
            </a:extLst>
          </p:cNvPr>
          <p:cNvSpPr txBox="1"/>
          <p:nvPr/>
        </p:nvSpPr>
        <p:spPr>
          <a:xfrm>
            <a:off x="563091" y="2169360"/>
            <a:ext cx="1064565" cy="338550"/>
          </a:xfrm>
          <a:prstGeom prst="rect">
            <a:avLst/>
          </a:prstGeom>
          <a:solidFill>
            <a:srgbClr val="CC009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8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thowheel" panose="020B0606020101010101" pitchFamily="34" charset="-94"/>
              </a:rPr>
              <a:t>Hid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thowheel" panose="020B0606020101010101" pitchFamily="34" charset="-94"/>
                <a:sym typeface="Impact"/>
              </a:rPr>
              <a:t>e </a:t>
            </a:r>
            <a:r>
              <a:rPr kumimoji="0" lang="tr-T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thowheel" panose="020B0606020101010101" pitchFamily="34" charset="-94"/>
                <a:sym typeface="Impact"/>
              </a:rPr>
              <a:t>Text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rthowheel" panose="020B0606020101010101" pitchFamily="34" charset="-94"/>
              <a:sym typeface="Impact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8502D27-F554-6F09-AE4D-2D87781C03B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53717"/>
          <a:stretch>
            <a:fillRect/>
          </a:stretch>
        </p:blipFill>
        <p:spPr>
          <a:xfrm>
            <a:off x="2294471" y="263594"/>
            <a:ext cx="4610100" cy="228531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6C68E1F9-C2EA-211E-7405-24271A373F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4571" y="279700"/>
            <a:ext cx="2147888" cy="228300"/>
          </a:xfrm>
          <a:prstGeom prst="rect">
            <a:avLst/>
          </a:prstGeom>
        </p:spPr>
      </p:pic>
      <p:pic>
        <p:nvPicPr>
          <p:cNvPr id="20" name="T.11.5.1">
            <a:hlinkClick r:id="" action="ppaction://media"/>
            <a:extLst>
              <a:ext uri="{FF2B5EF4-FFF2-40B4-BE49-F238E27FC236}">
                <a16:creationId xmlns:a16="http://schemas.microsoft.com/office/drawing/2014/main" id="{5986B6C1-FEF4-AF3B-5ABE-6EF4D8BC81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575" y="691377"/>
            <a:ext cx="1895475" cy="1421606"/>
          </a:xfrm>
          <a:prstGeom prst="rect">
            <a:avLst/>
          </a:prstGeom>
        </p:spPr>
      </p:pic>
      <p:pic>
        <p:nvPicPr>
          <p:cNvPr id="5" name="Resim 4" descr="metin, yazı tipi, ekran görüntüsü, doküman, belg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5703058-E2DA-317C-1178-D2DA39B514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4497" y="733494"/>
            <a:ext cx="6811219" cy="35130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27235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hlinkClick r:id="" action="ppaction://hlinkshowjump?jump=firstslide">
              <a:snd r:embed="rId5" name="Click On.wav"/>
            </a:hlinkClick>
            <a:extLst>
              <a:ext uri="{FF2B5EF4-FFF2-40B4-BE49-F238E27FC236}">
                <a16:creationId xmlns:a16="http://schemas.microsoft.com/office/drawing/2014/main" id="{F0967710-5B6C-EAC7-2025-9ACD7F112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2D618277-828A-0779-6467-9F29060D5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13" y="39687"/>
            <a:ext cx="2249488" cy="48789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7E56CD3-157C-7F5D-C06D-07504B2BA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101" y="39687"/>
            <a:ext cx="6745286" cy="433145"/>
          </a:xfrm>
          <a:prstGeom prst="rect">
            <a:avLst/>
          </a:prstGeom>
        </p:spPr>
      </p:pic>
      <p:pic>
        <p:nvPicPr>
          <p:cNvPr id="6" name="Resim 5" descr="insan yüzü, giyim, kişi, şahıs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D61DBD0-9E22-D628-292E-28CAFB66DA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27581"/>
            <a:ext cx="2116611" cy="2279144"/>
          </a:xfrm>
          <a:prstGeom prst="rect">
            <a:avLst/>
          </a:prstGeom>
        </p:spPr>
      </p:pic>
      <p:pic>
        <p:nvPicPr>
          <p:cNvPr id="8" name="Resim 7" descr="insan yüzü, metin, çizgi film, giy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E0E3AEE-A13A-B490-5869-EECA65605E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4600" y="581530"/>
            <a:ext cx="2106710" cy="2279145"/>
          </a:xfrm>
          <a:prstGeom prst="rect">
            <a:avLst/>
          </a:prstGeom>
        </p:spPr>
      </p:pic>
      <p:pic>
        <p:nvPicPr>
          <p:cNvPr id="10" name="Resim 9" descr="metin, insan yüzü, araba, kırpıntı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72006F6-BE66-919F-E221-2AE465D416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5350" y="527580"/>
            <a:ext cx="1882719" cy="2333095"/>
          </a:xfrm>
          <a:prstGeom prst="rect">
            <a:avLst/>
          </a:prstGeom>
        </p:spPr>
      </p:pic>
      <p:pic>
        <p:nvPicPr>
          <p:cNvPr id="13" name="Resim 12" descr="insan yüzü, Çizgi film, meyve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878BF05-3C9F-8A97-ED75-B75433CD77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2559" y="565907"/>
            <a:ext cx="2993016" cy="1491066"/>
          </a:xfrm>
          <a:prstGeom prst="rect">
            <a:avLst/>
          </a:prstGeom>
        </p:spPr>
      </p:pic>
      <p:pic>
        <p:nvPicPr>
          <p:cNvPr id="17" name="Resim 16" descr="saat, çizgi film, metin, insan yüz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35509B7-0112-0077-922F-0EF990755E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838" y="3027848"/>
            <a:ext cx="3109912" cy="1534122"/>
          </a:xfrm>
          <a:prstGeom prst="rect">
            <a:avLst/>
          </a:prstGeom>
        </p:spPr>
      </p:pic>
      <p:pic>
        <p:nvPicPr>
          <p:cNvPr id="19" name="Resim 18" descr="metin, yazı tipi, makbuz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0056186-1937-C866-B16B-91C132EC33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2975" y="3086528"/>
            <a:ext cx="5536728" cy="1393802"/>
          </a:xfrm>
          <a:prstGeom prst="rect">
            <a:avLst/>
          </a:prstGeom>
        </p:spPr>
      </p:pic>
      <p:sp>
        <p:nvSpPr>
          <p:cNvPr id="26" name="Dikdörtgen 25">
            <a:extLst>
              <a:ext uri="{FF2B5EF4-FFF2-40B4-BE49-F238E27FC236}">
                <a16:creationId xmlns:a16="http://schemas.microsoft.com/office/drawing/2014/main" id="{C57800D9-9E68-51C7-5E73-660FA4544202}"/>
              </a:ext>
            </a:extLst>
          </p:cNvPr>
          <p:cNvSpPr/>
          <p:nvPr/>
        </p:nvSpPr>
        <p:spPr>
          <a:xfrm>
            <a:off x="3647990" y="3027848"/>
            <a:ext cx="962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2F4CA5BB-2838-DC08-CC5C-125D7B4733C1}"/>
              </a:ext>
            </a:extLst>
          </p:cNvPr>
          <p:cNvSpPr/>
          <p:nvPr/>
        </p:nvSpPr>
        <p:spPr>
          <a:xfrm>
            <a:off x="3647990" y="3304501"/>
            <a:ext cx="962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Diana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6F47FD7A-9965-4DA9-A976-528880DD2495}"/>
              </a:ext>
            </a:extLst>
          </p:cNvPr>
          <p:cNvSpPr/>
          <p:nvPr/>
        </p:nvSpPr>
        <p:spPr>
          <a:xfrm>
            <a:off x="3647990" y="3592364"/>
            <a:ext cx="962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 err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Daisy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60E58016-2E82-2BA0-4CB4-423B11073334}"/>
              </a:ext>
            </a:extLst>
          </p:cNvPr>
          <p:cNvSpPr/>
          <p:nvPr/>
        </p:nvSpPr>
        <p:spPr>
          <a:xfrm>
            <a:off x="3657515" y="3869017"/>
            <a:ext cx="962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F969FD62-6F3D-A601-B665-A6C35C14145A}"/>
              </a:ext>
            </a:extLst>
          </p:cNvPr>
          <p:cNvSpPr/>
          <p:nvPr/>
        </p:nvSpPr>
        <p:spPr>
          <a:xfrm>
            <a:off x="3657515" y="4156991"/>
            <a:ext cx="962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Donald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15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>
          <a:extLst>
            <a:ext uri="{FF2B5EF4-FFF2-40B4-BE49-F238E27FC236}">
              <a16:creationId xmlns:a16="http://schemas.microsoft.com/office/drawing/2014/main" id="{59149651-CF0B-049B-3B4E-18067687E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hlinkClick r:id="" action="ppaction://hlinkshowjump?jump=firstslide">
              <a:snd r:embed="rId5" name="Click On.wav"/>
            </a:hlinkClick>
            <a:extLst>
              <a:ext uri="{FF2B5EF4-FFF2-40B4-BE49-F238E27FC236}">
                <a16:creationId xmlns:a16="http://schemas.microsoft.com/office/drawing/2014/main" id="{46DE0487-CA92-9108-023E-17E57F2DD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147D70E2-C777-AA72-2227-830340644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13" y="39687"/>
            <a:ext cx="2249488" cy="487893"/>
          </a:xfrm>
          <a:prstGeom prst="rect">
            <a:avLst/>
          </a:prstGeom>
        </p:spPr>
      </p:pic>
      <p:pic>
        <p:nvPicPr>
          <p:cNvPr id="6" name="Resim 5" descr="insan yüzü, giyim, kişi, şahıs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1833891-6B20-7316-1AB3-70F8C7E8C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7581"/>
            <a:ext cx="2116611" cy="2279144"/>
          </a:xfrm>
          <a:prstGeom prst="rect">
            <a:avLst/>
          </a:prstGeom>
        </p:spPr>
      </p:pic>
      <p:pic>
        <p:nvPicPr>
          <p:cNvPr id="8" name="Resim 7" descr="insan yüzü, metin, çizgi film, giy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8C9C050-232E-D4C5-0E4B-7A288673F1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4600" y="581530"/>
            <a:ext cx="2106710" cy="2279145"/>
          </a:xfrm>
          <a:prstGeom prst="rect">
            <a:avLst/>
          </a:prstGeom>
        </p:spPr>
      </p:pic>
      <p:pic>
        <p:nvPicPr>
          <p:cNvPr id="10" name="Resim 9" descr="metin, insan yüzü, araba, kırpıntı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964A77B-2D80-A27E-5D3A-C4F6B3CB81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5350" y="527580"/>
            <a:ext cx="1882719" cy="2333095"/>
          </a:xfrm>
          <a:prstGeom prst="rect">
            <a:avLst/>
          </a:prstGeom>
        </p:spPr>
      </p:pic>
      <p:pic>
        <p:nvPicPr>
          <p:cNvPr id="13" name="Resim 12" descr="insan yüzü, Çizgi film, meyve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E042DCF-B74C-96D1-43E3-C8A10245CE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559" y="565907"/>
            <a:ext cx="2993016" cy="1491066"/>
          </a:xfrm>
          <a:prstGeom prst="rect">
            <a:avLst/>
          </a:prstGeom>
        </p:spPr>
      </p:pic>
      <p:pic>
        <p:nvPicPr>
          <p:cNvPr id="17" name="Resim 16" descr="saat, çizgi film, metin, insan yüz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5B33D2D-9487-DD13-D0D1-E9AA44897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38" y="3027848"/>
            <a:ext cx="3109912" cy="153412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E88246A-0830-A739-7362-BC66653A06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49500" y="196800"/>
            <a:ext cx="5060950" cy="247193"/>
          </a:xfrm>
          <a:prstGeom prst="rect">
            <a:avLst/>
          </a:prstGeom>
        </p:spPr>
      </p:pic>
      <p:pic>
        <p:nvPicPr>
          <p:cNvPr id="9" name="Resim 8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25EBB38-8325-5BD5-8239-8EC3A691A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0737" y="2952704"/>
            <a:ext cx="5686425" cy="1820812"/>
          </a:xfrm>
          <a:prstGeom prst="rect">
            <a:avLst/>
          </a:prstGeom>
        </p:spPr>
      </p:pic>
      <p:sp>
        <p:nvSpPr>
          <p:cNvPr id="11" name="Yuvarlatılmış Dikdörtgen 20">
            <a:extLst>
              <a:ext uri="{FF2B5EF4-FFF2-40B4-BE49-F238E27FC236}">
                <a16:creationId xmlns:a16="http://schemas.microsoft.com/office/drawing/2014/main" id="{FFF78060-984F-A641-64DD-97BB3208BB4C}"/>
              </a:ext>
            </a:extLst>
          </p:cNvPr>
          <p:cNvSpPr/>
          <p:nvPr/>
        </p:nvSpPr>
        <p:spPr>
          <a:xfrm>
            <a:off x="3263899" y="2908274"/>
            <a:ext cx="374138" cy="325586"/>
          </a:xfrm>
          <a:prstGeom prst="roundRect">
            <a:avLst>
              <a:gd name="adj" fmla="val 36019"/>
            </a:avLst>
          </a:prstGeom>
          <a:solidFill>
            <a:srgbClr val="6767F5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tr-TR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Yuvarlatılmış Dikdörtgen 20">
            <a:extLst>
              <a:ext uri="{FF2B5EF4-FFF2-40B4-BE49-F238E27FC236}">
                <a16:creationId xmlns:a16="http://schemas.microsoft.com/office/drawing/2014/main" id="{A681A94C-8483-FC7E-3B8A-79CD24366478}"/>
              </a:ext>
            </a:extLst>
          </p:cNvPr>
          <p:cNvSpPr/>
          <p:nvPr/>
        </p:nvSpPr>
        <p:spPr>
          <a:xfrm>
            <a:off x="3263899" y="3301742"/>
            <a:ext cx="374138" cy="325586"/>
          </a:xfrm>
          <a:prstGeom prst="roundRect">
            <a:avLst>
              <a:gd name="adj" fmla="val 36019"/>
            </a:avLst>
          </a:prstGeom>
          <a:solidFill>
            <a:srgbClr val="6767F5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tr-TR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Yuvarlatılmış Dikdörtgen 20">
            <a:extLst>
              <a:ext uri="{FF2B5EF4-FFF2-40B4-BE49-F238E27FC236}">
                <a16:creationId xmlns:a16="http://schemas.microsoft.com/office/drawing/2014/main" id="{8292C4CF-7A9D-F235-AA5A-A1FB928F815F}"/>
              </a:ext>
            </a:extLst>
          </p:cNvPr>
          <p:cNvSpPr/>
          <p:nvPr/>
        </p:nvSpPr>
        <p:spPr>
          <a:xfrm>
            <a:off x="3263899" y="3695210"/>
            <a:ext cx="374138" cy="325586"/>
          </a:xfrm>
          <a:prstGeom prst="roundRect">
            <a:avLst>
              <a:gd name="adj" fmla="val 36019"/>
            </a:avLst>
          </a:prstGeom>
          <a:solidFill>
            <a:srgbClr val="6767F5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tr-TR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Yuvarlatılmış Dikdörtgen 20">
            <a:extLst>
              <a:ext uri="{FF2B5EF4-FFF2-40B4-BE49-F238E27FC236}">
                <a16:creationId xmlns:a16="http://schemas.microsoft.com/office/drawing/2014/main" id="{539884F4-907A-4BE5-52F1-34E13FDA15EE}"/>
              </a:ext>
            </a:extLst>
          </p:cNvPr>
          <p:cNvSpPr/>
          <p:nvPr/>
        </p:nvSpPr>
        <p:spPr>
          <a:xfrm>
            <a:off x="3263899" y="4071570"/>
            <a:ext cx="374138" cy="325586"/>
          </a:xfrm>
          <a:prstGeom prst="roundRect">
            <a:avLst>
              <a:gd name="adj" fmla="val 36019"/>
            </a:avLst>
          </a:prstGeom>
          <a:solidFill>
            <a:srgbClr val="6767F5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tr-TR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Yuvarlatılmış Dikdörtgen 20">
            <a:extLst>
              <a:ext uri="{FF2B5EF4-FFF2-40B4-BE49-F238E27FC236}">
                <a16:creationId xmlns:a16="http://schemas.microsoft.com/office/drawing/2014/main" id="{E9847C3E-BE6E-DB02-D3DB-F7590EF45868}"/>
              </a:ext>
            </a:extLst>
          </p:cNvPr>
          <p:cNvSpPr/>
          <p:nvPr/>
        </p:nvSpPr>
        <p:spPr>
          <a:xfrm>
            <a:off x="3263899" y="4447930"/>
            <a:ext cx="374138" cy="325586"/>
          </a:xfrm>
          <a:prstGeom prst="roundRect">
            <a:avLst>
              <a:gd name="adj" fmla="val 36019"/>
            </a:avLst>
          </a:prstGeom>
          <a:solidFill>
            <a:srgbClr val="6767F5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tr-TR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8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>
          <a:extLst>
            <a:ext uri="{FF2B5EF4-FFF2-40B4-BE49-F238E27FC236}">
              <a16:creationId xmlns:a16="http://schemas.microsoft.com/office/drawing/2014/main" id="{75EEB25E-AEC7-219A-D611-842183EC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 descr="insan yüzü, kız, çizgi film, kolaj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32DD15B-EECB-CF6F-2EAE-96FA78B4E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4471" y="548502"/>
            <a:ext cx="6579939" cy="4410006"/>
          </a:xfrm>
          <a:prstGeom prst="rect">
            <a:avLst/>
          </a:prstGeom>
        </p:spPr>
      </p:pic>
      <p:pic>
        <p:nvPicPr>
          <p:cNvPr id="4" name="Resim 3">
            <a:hlinkClick r:id="" action="ppaction://hlinkshowjump?jump=firstslide">
              <a:snd r:embed="rId8" name="Click On.wav"/>
            </a:hlinkClick>
            <a:extLst>
              <a:ext uri="{FF2B5EF4-FFF2-40B4-BE49-F238E27FC236}">
                <a16:creationId xmlns:a16="http://schemas.microsoft.com/office/drawing/2014/main" id="{6B51BF69-4823-A08F-EDFB-90C4C99BF3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0996CEA5-F7E2-B8B4-633D-D0B81D509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56" r="65518" b="80950"/>
          <a:stretch>
            <a:fillRect/>
          </a:stretch>
        </p:blipFill>
        <p:spPr>
          <a:xfrm>
            <a:off x="0" y="22225"/>
            <a:ext cx="2294471" cy="612775"/>
          </a:xfrm>
          <a:prstGeom prst="rect">
            <a:avLst/>
          </a:prstGeom>
        </p:spPr>
      </p:pic>
      <p:sp>
        <p:nvSpPr>
          <p:cNvPr id="11" name="TextBox 114">
            <a:hlinkClick r:id="rId11" action="ppaction://hlinksldjump"/>
            <a:extLst>
              <a:ext uri="{FF2B5EF4-FFF2-40B4-BE49-F238E27FC236}">
                <a16:creationId xmlns:a16="http://schemas.microsoft.com/office/drawing/2014/main" id="{3CEF110B-9DAA-43D4-3B74-97B6DD083C86}"/>
              </a:ext>
            </a:extLst>
          </p:cNvPr>
          <p:cNvSpPr txBox="1"/>
          <p:nvPr/>
        </p:nvSpPr>
        <p:spPr>
          <a:xfrm>
            <a:off x="563091" y="2169360"/>
            <a:ext cx="1064565" cy="338550"/>
          </a:xfrm>
          <a:prstGeom prst="rect">
            <a:avLst/>
          </a:prstGeom>
          <a:solidFill>
            <a:srgbClr val="CC009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8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thowheel" panose="020B0606020101010101" pitchFamily="34" charset="-94"/>
                <a:sym typeface="Impact"/>
              </a:rPr>
              <a:t>See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thowheel" panose="020B0606020101010101" pitchFamily="34" charset="-94"/>
                <a:sym typeface="Impact"/>
              </a:rPr>
              <a:t> </a:t>
            </a:r>
            <a:r>
              <a:rPr kumimoji="0" lang="tr-T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thowheel" panose="020B0606020101010101" pitchFamily="34" charset="-94"/>
                <a:sym typeface="Impact"/>
              </a:rPr>
              <a:t>Text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rthowheel" panose="020B0606020101010101" pitchFamily="34" charset="-94"/>
              <a:sym typeface="Impact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8502D27-F554-6F09-AE4D-2D87781C03B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53717"/>
          <a:stretch>
            <a:fillRect/>
          </a:stretch>
        </p:blipFill>
        <p:spPr>
          <a:xfrm>
            <a:off x="2294471" y="263594"/>
            <a:ext cx="4610100" cy="228531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6C68E1F9-C2EA-211E-7405-24271A373F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4571" y="279700"/>
            <a:ext cx="2147888" cy="228300"/>
          </a:xfrm>
          <a:prstGeom prst="rect">
            <a:avLst/>
          </a:prstGeom>
        </p:spPr>
      </p:pic>
      <p:pic>
        <p:nvPicPr>
          <p:cNvPr id="20" name="T.11.5.1">
            <a:hlinkClick r:id="" action="ppaction://media"/>
            <a:extLst>
              <a:ext uri="{FF2B5EF4-FFF2-40B4-BE49-F238E27FC236}">
                <a16:creationId xmlns:a16="http://schemas.microsoft.com/office/drawing/2014/main" id="{5986B6C1-FEF4-AF3B-5ABE-6EF4D8BC81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575" y="691377"/>
            <a:ext cx="1895475" cy="1421606"/>
          </a:xfrm>
          <a:prstGeom prst="rect">
            <a:avLst/>
          </a:prstGeom>
        </p:spPr>
      </p:pic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F173A90D-1FEC-61F3-87DE-2A66B81CDCD6}"/>
              </a:ext>
            </a:extLst>
          </p:cNvPr>
          <p:cNvSpPr/>
          <p:nvPr/>
        </p:nvSpPr>
        <p:spPr>
          <a:xfrm>
            <a:off x="4098640" y="4541896"/>
            <a:ext cx="374138" cy="325586"/>
          </a:xfrm>
          <a:prstGeom prst="roundRect">
            <a:avLst>
              <a:gd name="adj" fmla="val 36019"/>
            </a:avLst>
          </a:prstGeom>
          <a:solidFill>
            <a:srgbClr val="6767F5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tr-TR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Yuvarlatılmış Dikdörtgen 20">
            <a:extLst>
              <a:ext uri="{FF2B5EF4-FFF2-40B4-BE49-F238E27FC236}">
                <a16:creationId xmlns:a16="http://schemas.microsoft.com/office/drawing/2014/main" id="{EE3CF6A4-326D-B08D-0C98-D240A6E7B1F0}"/>
              </a:ext>
            </a:extLst>
          </p:cNvPr>
          <p:cNvSpPr/>
          <p:nvPr/>
        </p:nvSpPr>
        <p:spPr>
          <a:xfrm>
            <a:off x="8422182" y="4532706"/>
            <a:ext cx="374138" cy="325586"/>
          </a:xfrm>
          <a:prstGeom prst="roundRect">
            <a:avLst>
              <a:gd name="adj" fmla="val 36019"/>
            </a:avLst>
          </a:prstGeom>
          <a:solidFill>
            <a:srgbClr val="6767F5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tr-TR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Yuvarlatılmış Dikdörtgen 20">
            <a:extLst>
              <a:ext uri="{FF2B5EF4-FFF2-40B4-BE49-F238E27FC236}">
                <a16:creationId xmlns:a16="http://schemas.microsoft.com/office/drawing/2014/main" id="{73C80116-03B6-FDA6-68F9-171AED4188AE}"/>
              </a:ext>
            </a:extLst>
          </p:cNvPr>
          <p:cNvSpPr/>
          <p:nvPr/>
        </p:nvSpPr>
        <p:spPr>
          <a:xfrm>
            <a:off x="6260411" y="2382406"/>
            <a:ext cx="374138" cy="325586"/>
          </a:xfrm>
          <a:prstGeom prst="roundRect">
            <a:avLst>
              <a:gd name="adj" fmla="val 36019"/>
            </a:avLst>
          </a:prstGeom>
          <a:solidFill>
            <a:srgbClr val="6767F5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tr-TR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Yuvarlatılmış Dikdörtgen 20">
            <a:extLst>
              <a:ext uri="{FF2B5EF4-FFF2-40B4-BE49-F238E27FC236}">
                <a16:creationId xmlns:a16="http://schemas.microsoft.com/office/drawing/2014/main" id="{06CA5306-FDCB-D42F-7810-C85ADCD4732D}"/>
              </a:ext>
            </a:extLst>
          </p:cNvPr>
          <p:cNvSpPr/>
          <p:nvPr/>
        </p:nvSpPr>
        <p:spPr>
          <a:xfrm>
            <a:off x="6260411" y="4541896"/>
            <a:ext cx="374138" cy="325586"/>
          </a:xfrm>
          <a:prstGeom prst="roundRect">
            <a:avLst>
              <a:gd name="adj" fmla="val 36019"/>
            </a:avLst>
          </a:prstGeom>
          <a:solidFill>
            <a:srgbClr val="6767F5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tr-TR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Yuvarlatılmış Dikdörtgen 20">
            <a:extLst>
              <a:ext uri="{FF2B5EF4-FFF2-40B4-BE49-F238E27FC236}">
                <a16:creationId xmlns:a16="http://schemas.microsoft.com/office/drawing/2014/main" id="{939E15D1-2AC9-88A7-8C44-FAEF70DFD99F}"/>
              </a:ext>
            </a:extLst>
          </p:cNvPr>
          <p:cNvSpPr/>
          <p:nvPr/>
        </p:nvSpPr>
        <p:spPr>
          <a:xfrm>
            <a:off x="4071923" y="2382406"/>
            <a:ext cx="374138" cy="325586"/>
          </a:xfrm>
          <a:prstGeom prst="roundRect">
            <a:avLst>
              <a:gd name="adj" fmla="val 36019"/>
            </a:avLst>
          </a:prstGeom>
          <a:solidFill>
            <a:srgbClr val="6767F5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tr-TR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Yuvarlatılmış Dikdörtgen 20">
            <a:extLst>
              <a:ext uri="{FF2B5EF4-FFF2-40B4-BE49-F238E27FC236}">
                <a16:creationId xmlns:a16="http://schemas.microsoft.com/office/drawing/2014/main" id="{640F8410-1BFA-9BB9-558E-3C01D6392278}"/>
              </a:ext>
            </a:extLst>
          </p:cNvPr>
          <p:cNvSpPr/>
          <p:nvPr/>
        </p:nvSpPr>
        <p:spPr>
          <a:xfrm>
            <a:off x="8427829" y="2382406"/>
            <a:ext cx="374138" cy="325586"/>
          </a:xfrm>
          <a:prstGeom prst="roundRect">
            <a:avLst>
              <a:gd name="adj" fmla="val 36019"/>
            </a:avLst>
          </a:prstGeom>
          <a:solidFill>
            <a:srgbClr val="6767F5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tr-TR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2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>
          <a:extLst>
            <a:ext uri="{FF2B5EF4-FFF2-40B4-BE49-F238E27FC236}">
              <a16:creationId xmlns:a16="http://schemas.microsoft.com/office/drawing/2014/main" id="{50C4541E-A912-ADBC-9457-8BA399886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hlinkClick r:id="" action="ppaction://hlinkshowjump?jump=firstslide">
              <a:snd r:embed="rId5" name="Click On.wav"/>
            </a:hlinkClick>
            <a:extLst>
              <a:ext uri="{FF2B5EF4-FFF2-40B4-BE49-F238E27FC236}">
                <a16:creationId xmlns:a16="http://schemas.microsoft.com/office/drawing/2014/main" id="{ABA31B22-BA38-7841-2597-988E9B96D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DE1F7EDC-4773-2DB2-FB5C-DAF138B0F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13" y="39687"/>
            <a:ext cx="2249488" cy="48789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A421B00-37E6-95B5-D76D-8A5D4C26C3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101" y="161416"/>
            <a:ext cx="4737100" cy="244433"/>
          </a:xfrm>
          <a:prstGeom prst="rect">
            <a:avLst/>
          </a:prstGeom>
        </p:spPr>
      </p:pic>
      <p:pic>
        <p:nvPicPr>
          <p:cNvPr id="6" name="Resim 5" descr="insan yüzü, metin, adam, insan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2791188-FDA0-AD34-8C6A-CE8B5D5A4A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416" y="527579"/>
            <a:ext cx="7599459" cy="2179959"/>
          </a:xfrm>
          <a:prstGeom prst="rect">
            <a:avLst/>
          </a:prstGeom>
        </p:spPr>
      </p:pic>
      <p:pic>
        <p:nvPicPr>
          <p:cNvPr id="8" name="Resim 7" descr="metin, ekran görüntüsü, yazı tipi, doküman, belg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65CE159-3492-01BF-437A-597A8A706F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5500" y="2761444"/>
            <a:ext cx="5667375" cy="2382056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0E3B298A-EE0D-82B0-32F1-02B2710D5D74}"/>
              </a:ext>
            </a:extLst>
          </p:cNvPr>
          <p:cNvSpPr/>
          <p:nvPr/>
        </p:nvSpPr>
        <p:spPr>
          <a:xfrm>
            <a:off x="2095499" y="2996098"/>
            <a:ext cx="5667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focused too much on his career</a:t>
            </a:r>
            <a:r>
              <a:rPr lang="tr-TR" b="1" dirty="0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8920C0DC-71F0-29AA-612C-2A35550609C2}"/>
              </a:ext>
            </a:extLst>
          </p:cNvPr>
          <p:cNvSpPr/>
          <p:nvPr/>
        </p:nvSpPr>
        <p:spPr>
          <a:xfrm>
            <a:off x="2095499" y="3592435"/>
            <a:ext cx="5667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he wanted to start earning money early.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81FB326C-AC10-1229-DA3A-BA2DB577D607}"/>
              </a:ext>
            </a:extLst>
          </p:cNvPr>
          <p:cNvSpPr/>
          <p:nvPr/>
        </p:nvSpPr>
        <p:spPr>
          <a:xfrm>
            <a:off x="2095499" y="4214078"/>
            <a:ext cx="5667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would have more energy today.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53BA606A-822F-7F83-3004-62456C70EC29}"/>
              </a:ext>
            </a:extLst>
          </p:cNvPr>
          <p:cNvSpPr/>
          <p:nvPr/>
        </p:nvSpPr>
        <p:spPr>
          <a:xfrm>
            <a:off x="2095499" y="4682374"/>
            <a:ext cx="8710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find his regret about not taking his health seriously the most</a:t>
            </a:r>
          </a:p>
          <a:p>
            <a:r>
              <a:rPr lang="en-US" b="1" dirty="0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because health affects every part of life.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37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>
          <a:extLst>
            <a:ext uri="{FF2B5EF4-FFF2-40B4-BE49-F238E27FC236}">
              <a16:creationId xmlns:a16="http://schemas.microsoft.com/office/drawing/2014/main" id="{9A8B2A90-FCE2-FFEB-1233-194CA635B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hlinkClick r:id="" action="ppaction://hlinkshowjump?jump=firstslide">
              <a:snd r:embed="rId5" name="Click On.wav"/>
            </a:hlinkClick>
            <a:extLst>
              <a:ext uri="{FF2B5EF4-FFF2-40B4-BE49-F238E27FC236}">
                <a16:creationId xmlns:a16="http://schemas.microsoft.com/office/drawing/2014/main" id="{BDFDB386-604F-3818-6936-3F1072997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442B381F-A74A-30C0-0272-315F992827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402"/>
          <a:stretch>
            <a:fillRect/>
          </a:stretch>
        </p:blipFill>
        <p:spPr>
          <a:xfrm>
            <a:off x="0" y="11113"/>
            <a:ext cx="2130425" cy="53624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DFDAE2F-808E-1E68-DC9C-1C5DA1ABA3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6262"/>
          <a:stretch>
            <a:fillRect/>
          </a:stretch>
        </p:blipFill>
        <p:spPr>
          <a:xfrm>
            <a:off x="2146300" y="205059"/>
            <a:ext cx="4667250" cy="21404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EC72673-96E5-5008-DC78-01A7D8030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9587" y="236537"/>
            <a:ext cx="2259013" cy="210041"/>
          </a:xfrm>
          <a:prstGeom prst="rect">
            <a:avLst/>
          </a:prstGeom>
        </p:spPr>
      </p:pic>
      <p:pic>
        <p:nvPicPr>
          <p:cNvPr id="13" name="Resim 12" descr="metin, giyim, çizgi film, insan yüz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4437037-D8E9-C5AB-FC22-C2DF6CE4582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863"/>
          <a:stretch>
            <a:fillRect/>
          </a:stretch>
        </p:blipFill>
        <p:spPr>
          <a:xfrm>
            <a:off x="259981" y="495613"/>
            <a:ext cx="7944587" cy="331026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275F7694-CA20-A769-3FE7-456BF14B37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5003" b="6616"/>
          <a:stretch>
            <a:fillRect/>
          </a:stretch>
        </p:blipFill>
        <p:spPr>
          <a:xfrm>
            <a:off x="65939" y="3900156"/>
            <a:ext cx="3394812" cy="22417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6CD8B7E2-424B-5AAD-A07F-33938ADAD74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52267"/>
          <a:stretch>
            <a:fillRect/>
          </a:stretch>
        </p:blipFill>
        <p:spPr>
          <a:xfrm>
            <a:off x="62764" y="4196122"/>
            <a:ext cx="3836136" cy="843525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082C3838-A085-412F-83EA-6C194024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3339" y="3882394"/>
            <a:ext cx="3420211" cy="288958"/>
          </a:xfrm>
          <a:prstGeom prst="rect">
            <a:avLst/>
          </a:prstGeom>
        </p:spPr>
      </p:pic>
      <p:pic>
        <p:nvPicPr>
          <p:cNvPr id="21" name="Resim 20" descr="metin, yazı tipi, ekran görüntüsü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AD57AF2-AB09-6992-9025-0F6D02F854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3339" y="4231645"/>
            <a:ext cx="3991711" cy="845582"/>
          </a:xfrm>
          <a:prstGeom prst="rect">
            <a:avLst/>
          </a:prstGeom>
        </p:spPr>
      </p:pic>
      <p:sp>
        <p:nvSpPr>
          <p:cNvPr id="26" name="Dikdörtgen 25">
            <a:extLst>
              <a:ext uri="{FF2B5EF4-FFF2-40B4-BE49-F238E27FC236}">
                <a16:creationId xmlns:a16="http://schemas.microsoft.com/office/drawing/2014/main" id="{C66D0A09-0EC8-ED9B-EDBB-8E15A2A2488A}"/>
              </a:ext>
            </a:extLst>
          </p:cNvPr>
          <p:cNvSpPr/>
          <p:nvPr/>
        </p:nvSpPr>
        <p:spPr>
          <a:xfrm>
            <a:off x="991819" y="4407703"/>
            <a:ext cx="29070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could play the guitar.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AC4AE764-74E6-1F17-23AF-09037D5CBB4E}"/>
              </a:ext>
            </a:extLst>
          </p:cNvPr>
          <p:cNvSpPr/>
          <p:nvPr/>
        </p:nvSpPr>
        <p:spPr>
          <a:xfrm>
            <a:off x="5586044" y="4465739"/>
            <a:ext cx="290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had studied harder for the science exam.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4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>
          <a:extLst>
            <a:ext uri="{FF2B5EF4-FFF2-40B4-BE49-F238E27FC236}">
              <a16:creationId xmlns:a16="http://schemas.microsoft.com/office/drawing/2014/main" id="{A82C00AF-992D-38A1-397C-34002AF6B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hlinkClick r:id="" action="ppaction://hlinkshowjump?jump=firstslide">
              <a:snd r:embed="rId5" name="Click On.wav"/>
            </a:hlinkClick>
            <a:extLst>
              <a:ext uri="{FF2B5EF4-FFF2-40B4-BE49-F238E27FC236}">
                <a16:creationId xmlns:a16="http://schemas.microsoft.com/office/drawing/2014/main" id="{4EA2D223-9D8A-BE3B-804E-821BB29E2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64C790A-647F-96B7-D07F-AA65EC124D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402"/>
          <a:stretch>
            <a:fillRect/>
          </a:stretch>
        </p:blipFill>
        <p:spPr>
          <a:xfrm>
            <a:off x="0" y="11113"/>
            <a:ext cx="2130425" cy="53624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CB406FB-16C4-4E02-E45C-B5E3EA885B0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6262"/>
          <a:stretch>
            <a:fillRect/>
          </a:stretch>
        </p:blipFill>
        <p:spPr>
          <a:xfrm>
            <a:off x="2146300" y="205059"/>
            <a:ext cx="4667250" cy="21404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5A61379-B2B8-25F0-D196-2B392027C8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9587" y="236537"/>
            <a:ext cx="2259013" cy="210041"/>
          </a:xfrm>
          <a:prstGeom prst="rect">
            <a:avLst/>
          </a:prstGeom>
        </p:spPr>
      </p:pic>
      <p:pic>
        <p:nvPicPr>
          <p:cNvPr id="13" name="Resim 12" descr="metin, giyim, çizgi film, insan yüz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2218C4C-5625-D75D-0931-8CE3F62A6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863"/>
          <a:stretch>
            <a:fillRect/>
          </a:stretch>
        </p:blipFill>
        <p:spPr>
          <a:xfrm>
            <a:off x="259981" y="495613"/>
            <a:ext cx="7944587" cy="331026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8744C23F-BCC1-9786-951C-C9D9C990E28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5003" b="6616"/>
          <a:stretch>
            <a:fillRect/>
          </a:stretch>
        </p:blipFill>
        <p:spPr>
          <a:xfrm>
            <a:off x="65939" y="3900156"/>
            <a:ext cx="3394812" cy="22417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71136971-6BA0-54B6-36EF-F81A130D7A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3339" y="3882394"/>
            <a:ext cx="3420211" cy="288958"/>
          </a:xfrm>
          <a:prstGeom prst="rect">
            <a:avLst/>
          </a:prstGeom>
        </p:spPr>
      </p:pic>
      <p:pic>
        <p:nvPicPr>
          <p:cNvPr id="23" name="Resim 22" descr="metin, ekran görüntüsü, yazı tipi, makbu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136CE39-0246-052A-ABB9-B1D26472AA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65" y="4222120"/>
            <a:ext cx="3836136" cy="827675"/>
          </a:xfrm>
          <a:prstGeom prst="rect">
            <a:avLst/>
          </a:prstGeom>
        </p:spPr>
      </p:pic>
      <p:pic>
        <p:nvPicPr>
          <p:cNvPr id="25" name="Resim 24" descr="metin, yazı tipi, ekran görüntüsü, makbu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9BE3E08-BABB-DEC5-1114-401AE2216A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3339" y="4231645"/>
            <a:ext cx="3974241" cy="808002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53D46158-3771-0B0E-C195-E97AE95F1E95}"/>
              </a:ext>
            </a:extLst>
          </p:cNvPr>
          <p:cNvSpPr/>
          <p:nvPr/>
        </p:nvSpPr>
        <p:spPr>
          <a:xfrm>
            <a:off x="991819" y="4407703"/>
            <a:ext cx="29070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were not shy.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5A011F8E-C59F-66EB-B28B-B872CAD95B4B}"/>
              </a:ext>
            </a:extLst>
          </p:cNvPr>
          <p:cNvSpPr/>
          <p:nvPr/>
        </p:nvSpPr>
        <p:spPr>
          <a:xfrm>
            <a:off x="5598744" y="4434241"/>
            <a:ext cx="290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had not spent so much time on social media.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70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>
          <a:extLst>
            <a:ext uri="{FF2B5EF4-FFF2-40B4-BE49-F238E27FC236}">
              <a16:creationId xmlns:a16="http://schemas.microsoft.com/office/drawing/2014/main" id="{9244E673-D417-D5C9-5EFD-B06523E7B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hlinkClick r:id="" action="ppaction://hlinkshowjump?jump=firstslide">
              <a:snd r:embed="rId5" name="Click On.wav"/>
            </a:hlinkClick>
            <a:extLst>
              <a:ext uri="{FF2B5EF4-FFF2-40B4-BE49-F238E27FC236}">
                <a16:creationId xmlns:a16="http://schemas.microsoft.com/office/drawing/2014/main" id="{63CA881C-679A-84EA-2ABB-FD5EACDD9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4EFFB9FE-C8EA-36FF-B868-1E0AA18B37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402"/>
          <a:stretch>
            <a:fillRect/>
          </a:stretch>
        </p:blipFill>
        <p:spPr>
          <a:xfrm>
            <a:off x="0" y="11113"/>
            <a:ext cx="2130425" cy="53624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4BE9820-5DF6-E289-DD19-3907DA4F0F6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6262"/>
          <a:stretch>
            <a:fillRect/>
          </a:stretch>
        </p:blipFill>
        <p:spPr>
          <a:xfrm>
            <a:off x="2146300" y="205059"/>
            <a:ext cx="4667250" cy="21404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55A4CFE2-B0E9-B658-CFB9-148DA9C270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9587" y="236537"/>
            <a:ext cx="2259013" cy="210041"/>
          </a:xfrm>
          <a:prstGeom prst="rect">
            <a:avLst/>
          </a:prstGeom>
        </p:spPr>
      </p:pic>
      <p:pic>
        <p:nvPicPr>
          <p:cNvPr id="13" name="Resim 12" descr="metin, giyim, çizgi film, insan yüz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08AD3D9-7F99-6A30-C2FA-C6D7C99927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863"/>
          <a:stretch>
            <a:fillRect/>
          </a:stretch>
        </p:blipFill>
        <p:spPr>
          <a:xfrm>
            <a:off x="259981" y="495613"/>
            <a:ext cx="7944587" cy="331026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79BCE09A-B7AF-BB27-C6AB-DEC81F0FF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5003" b="6616"/>
          <a:stretch>
            <a:fillRect/>
          </a:stretch>
        </p:blipFill>
        <p:spPr>
          <a:xfrm>
            <a:off x="65939" y="3900156"/>
            <a:ext cx="3394812" cy="22417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8F3464BA-86E1-C05A-A93B-EB4D50F4E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3339" y="3882394"/>
            <a:ext cx="3420211" cy="288958"/>
          </a:xfrm>
          <a:prstGeom prst="rect">
            <a:avLst/>
          </a:prstGeom>
        </p:spPr>
      </p:pic>
      <p:pic>
        <p:nvPicPr>
          <p:cNvPr id="5" name="Resim 4" descr="metin, ekran görüntüsü, yazı tipi, makbu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E09C744-C39E-30A4-8057-351A770C14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66" y="4228815"/>
            <a:ext cx="3909159" cy="826753"/>
          </a:xfrm>
          <a:prstGeom prst="rect">
            <a:avLst/>
          </a:prstGeom>
        </p:spPr>
      </p:pic>
      <p:pic>
        <p:nvPicPr>
          <p:cNvPr id="8" name="Resim 7" descr="metin, ekran görüntüsü, yazı tipi, makbu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7344D7C-BEB3-CF7C-8274-1767A4C82F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5921" y="4231645"/>
            <a:ext cx="3892129" cy="805110"/>
          </a:xfrm>
          <a:prstGeom prst="rect">
            <a:avLst/>
          </a:prstGeom>
        </p:spPr>
      </p:pic>
      <p:sp>
        <p:nvSpPr>
          <p:cNvPr id="12" name="Dikdörtgen 11">
            <a:extLst>
              <a:ext uri="{FF2B5EF4-FFF2-40B4-BE49-F238E27FC236}">
                <a16:creationId xmlns:a16="http://schemas.microsoft.com/office/drawing/2014/main" id="{3602D836-FF14-38ED-5A10-EBDEA6A407A5}"/>
              </a:ext>
            </a:extLst>
          </p:cNvPr>
          <p:cNvSpPr/>
          <p:nvPr/>
        </p:nvSpPr>
        <p:spPr>
          <a:xfrm>
            <a:off x="991819" y="4429928"/>
            <a:ext cx="29070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lived in a big, quiet house.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258B553C-EACC-7ABC-4585-2BA42A00AB4C}"/>
              </a:ext>
            </a:extLst>
          </p:cNvPr>
          <p:cNvSpPr/>
          <p:nvPr/>
        </p:nvSpPr>
        <p:spPr>
          <a:xfrm>
            <a:off x="5530850" y="4421201"/>
            <a:ext cx="29070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had listened to her mother.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45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>
          <a:extLst>
            <a:ext uri="{FF2B5EF4-FFF2-40B4-BE49-F238E27FC236}">
              <a16:creationId xmlns:a16="http://schemas.microsoft.com/office/drawing/2014/main" id="{B713B931-89EB-A606-8A7E-76D95B5D7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hlinkClick r:id="" action="ppaction://hlinkshowjump?jump=firstslide">
              <a:snd r:embed="rId5" name="Click On.wav"/>
            </a:hlinkClick>
            <a:extLst>
              <a:ext uri="{FF2B5EF4-FFF2-40B4-BE49-F238E27FC236}">
                <a16:creationId xmlns:a16="http://schemas.microsoft.com/office/drawing/2014/main" id="{9EFD5D15-7055-9672-6E4E-4EC91362B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016" y="4773516"/>
            <a:ext cx="369984" cy="36998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6217E0FD-ACCD-4244-F528-0798C9F206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402"/>
          <a:stretch>
            <a:fillRect/>
          </a:stretch>
        </p:blipFill>
        <p:spPr>
          <a:xfrm>
            <a:off x="0" y="11113"/>
            <a:ext cx="2130425" cy="53624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59BA86F-68ED-6970-054C-07ED461625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6262"/>
          <a:stretch>
            <a:fillRect/>
          </a:stretch>
        </p:blipFill>
        <p:spPr>
          <a:xfrm>
            <a:off x="2146300" y="205059"/>
            <a:ext cx="4667250" cy="21404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F62E55AA-0BA3-6379-5127-2421C7F98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9587" y="236537"/>
            <a:ext cx="2259013" cy="210041"/>
          </a:xfrm>
          <a:prstGeom prst="rect">
            <a:avLst/>
          </a:prstGeom>
        </p:spPr>
      </p:pic>
      <p:pic>
        <p:nvPicPr>
          <p:cNvPr id="13" name="Resim 12" descr="metin, giyim, çizgi film, insan yüz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558644C-E886-B442-8DAB-DD2FE34935D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863"/>
          <a:stretch>
            <a:fillRect/>
          </a:stretch>
        </p:blipFill>
        <p:spPr>
          <a:xfrm>
            <a:off x="259981" y="495613"/>
            <a:ext cx="7944587" cy="331026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73B6B89C-ECEC-642D-DCE5-3A34EA355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5003" b="6616"/>
          <a:stretch>
            <a:fillRect/>
          </a:stretch>
        </p:blipFill>
        <p:spPr>
          <a:xfrm>
            <a:off x="65939" y="3900156"/>
            <a:ext cx="3394812" cy="22417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B9C060FF-21AA-131C-87D2-EB8169741F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3339" y="3882394"/>
            <a:ext cx="3420211" cy="288958"/>
          </a:xfrm>
          <a:prstGeom prst="rect">
            <a:avLst/>
          </a:prstGeom>
        </p:spPr>
      </p:pic>
      <p:pic>
        <p:nvPicPr>
          <p:cNvPr id="7" name="Resim 6" descr="metin, yazı tipi, ekran görüntüsü, makbu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E59F955-6DF7-4B21-42A3-567235D91D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12" y="4218600"/>
            <a:ext cx="3892129" cy="853329"/>
          </a:xfrm>
          <a:prstGeom prst="rect">
            <a:avLst/>
          </a:prstGeom>
        </p:spPr>
      </p:pic>
      <p:pic>
        <p:nvPicPr>
          <p:cNvPr id="10" name="Resim 9" descr="metin, ekran görüntüsü, yazı tipi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79F1F0E-6ED0-1049-8DA8-9DF64D55C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5922" y="4228816"/>
            <a:ext cx="3909160" cy="797506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FDB88BB7-566B-8975-E6A5-E5F6987DED0E}"/>
              </a:ext>
            </a:extLst>
          </p:cNvPr>
          <p:cNvSpPr/>
          <p:nvPr/>
        </p:nvSpPr>
        <p:spPr>
          <a:xfrm>
            <a:off x="991819" y="4426753"/>
            <a:ext cx="29070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had more friends.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8004B16B-F7F5-434B-4491-408877481670}"/>
              </a:ext>
            </a:extLst>
          </p:cNvPr>
          <p:cNvSpPr/>
          <p:nvPr/>
        </p:nvSpPr>
        <p:spPr>
          <a:xfrm>
            <a:off x="5530850" y="4440397"/>
            <a:ext cx="29070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534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 had gone to bed earlier.</a:t>
            </a:r>
            <a:endParaRPr lang="en-US" b="1" dirty="0">
              <a:solidFill>
                <a:srgbClr val="534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3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LMS_API_VERSION" val="SCORM 2004 (4th edition)"/>
  <p:tag name="ISPRING_ULTRA_SCORM_COURSE_ID" val="BED3489A-60C1-4EC5-A66B-67190021F2DF"/>
  <p:tag name="ISPRING_CMI5_LAUNCH_METHOD" val="any window"/>
  <p:tag name="İSPRİNGCLOUDFOLDERID" val="1"/>
  <p:tag name="İSPRİNGONLİNEFOLDERID" val="1"/>
  <p:tag name="ISPRING_SCORM_RATE_SLIDES" val="0"/>
  <p:tag name="ISPRING_SCORM_PASSING_SCORE" val="0.000000"/>
  <p:tag name="ISPRING_CURRENT_PLAYER_ID" val="universal"/>
  <p:tag name="ISPRING_PLAYERS_CUSTOMIZATION_2" val="UEsDBBQAAgAIAOAFGlW8fTX3SgAAAEkAAAAXAAAAbm9uZS9sb2NhbF9zZXR0aW5ncy54bWyzsa/IzVEoSy0qzszPs1Uy1DNQUkjNS85PycxLt1UKDXHTtVBSKC5JzEtJzMnPS7VVystXUrC347LJyU9OzAlOLSkBKizWt+MCAFBLAwQUAAIACAB5fjFU7gPNTEkDAADjCQAAFAAAAHVuaXZlcnNhbC9wbGF5ZXIueG1srVbJbtswED07QP5B4D2iHXdJAilBW8DooS0CuNvNoKWxxFoiVZKK4nx9R9SuyG4D1IANaTjvcZbHob27xzRxHkBpLoVPFu6cOCACGXIR+eTb19XFFbm7PT/zsoQdQDk89EkueAlgCXFC0IHimUHwPTOxT3oGF5mJkykuFTcHnyznyN3utLwk52czdBHaJ7Ex2Q2lRVG4XCNCRFomeUmi3UCmNFOgQRhQtAqDOA32xvwdjd9UCmoOGegeMjMv37gmaTkeNR+QFEtXqohezucL+vPzp3UQQ8ouuNCGiQCIg5Wc2VJuWbD/LMM8AV3aZl4V5BqMKYOwtplnbvjiSjhaBT6pHDYpaM0i0G4iIkJbv4azIagwjXXDRLgR7IFHrMxto2sv26KORMdSmSA3NXoPh61kKty09p6/Ryci9nYJ03HNpwe5WP49r5OxfpvyfTIWm1G+TbiOcakP6azTSdDhrl5qa2xl+62R7apkIo6C3zlXENrX7+0JmC9ItWErcxunq4sAF/BpxQIj1eEDwlC6tWzcVilupRTXgloOt9193VGQJtsdMJMraEo18x54CPILU8r269aoHDw6MtZYOgR7tEq5blLXEC82afL6H3pT+o1a80tLcao3FvI/WvMRidqqcBHC44qjj4EUq2oAy13aXJMlbrlnF5POt2nvOA1M3VnAtvzCEWCYigBPf8gMo52dHoOCYhpdglyNsL2Fo+CYR3GCXzPJMF49SpMytZ9k6C0cBScy2E9AW/NR4FbJAjPUeZbhCHhevOfrbUfouCUjZbZy9OjEQPSCXBuZ8ier9cGkNDdW1CfO7/mZc+zTgN5lvIW8nZ9CjGbBIK5mMuxOEeBkeOBQrAc8F7XVzXCMT0z78mk04kvTfTllmvlcGjZZZRlPcjB5Vnk1JznPRj4h7FiemA/9hIbXh4WOEp6+Oaa4fuBZlcWaP4FT8LD8c7BYYqmdGEq9++TN1bLHgFrE2TjY3pqO7biToqmD61L7Vv3adjR3VK2VSmbHJOXVvagw1Tx4j3KMlMxFOBKAbVhNrxOcyO8UMCeBHWa0uMTjITOfvMKHOufr19ddym8X1w3WxnVfbVzF8oILqQ64kx+tD1KbiFfPNXz8A1BLAwQUAAIACADOsRBZkXGXs4wGAAAPGQAAHQAAAHVuaXZlcnNhbC9jb21tb25fbWVzc2FnZXMubG5nrVnNbuM2EL4X2HcgDARoge3+FNhFUSReUDITC5ElrUTHmxaFwFi0TUQSXYly4p76Jr313ntvbV+kT9IhJTv2/kCWEyAxLAnzzXD4zTdD+fTdfZaiFS9KIfOz3usXr3qI51OZiHx+1hvT82+/76FSsTxhqcz5WS+XPfSu/+yr05Tl84rNOXx/9hVCpxkvS7gs+/rq4RqJ5KwXWDG2bRJFjuWSGIcOjl1sETe2sH0ZUz+2yIXj9foXEin4W3B0w+cizyEIJGfmRpmKhJ++bFC7OfEp9UdxgD3i9vqWVEpmyGLFcWgevnIuMHV8L7bGAOxFvb7HVmLOFKQQ3VQAn5fHYUeEUse7AEQ8nYKBuBGpUGsUcaUgF8eius6A9PrR8RmkfrBJH5XLrrkbDxwf0haGddYMJKywSoREOSsKk7gOgIGLr0kYRzYBUA3t0zgaB4EfUjKACDVbRFal9YaIEuVSobJaLmWheIJEbgjF9jKcyU65iS4dLwb3Zn3Nbcd16HU88nWuaVXkCJw/mRPPD0fY3UOfzZ4APghJRDwK6QyGPvV7/aDgJc8VL9ByIZXsgqdpFnuxfx7b/tijDePQyfsxiczOe+ORRcITXdIn1Kewns2j6KSDoyvw8xlCXYGz4wg1wZCAEQ4v65zYIYEbg3ji0GGvbxecadrcCbVAIloWWpT4iqVVza9GO9vcbZQOB0GjG5u4LTa9bbO2/RHU33Xs+hcgls4FhCWzJcvXyJVz+fV3b9/ev37z9ptOMBEQyt0HQgbpzasDgDwa+m4tCrFHPsBu689udv6Yuo4HhG6+dLMG6l4BX+Gz1W4chkDyhqFOZBRD58IlRjGuZYUWbMV181kJfmf0AYpAFE3f0Q+mEm7kVWuFDfwRBhJBXdHQsTVBoRBkUayf17JTqYUswF2JElGymxSopX1qVunny7r+am5JLVUgYInMmMhftLueeK6PB4ZkI2A3vtBqsV0UIO3BG0qvdNk8Bxd3eSpZgmYFB0A/Qmy5TMW0EdGG90HK1q1RhHgCTQzI7rsR6Ndgc6fXJ3mCBgXTi+2IEuKIhABQsJIXR9jGhuvGHOE07YYwdC6GLvxTHcJQzBcp/KuucQQEmBDwVqVo5BhH0cQPBzppWo0ZWrKyvJNFssfS3f1sA3Y824dCsOkOuG6WW2Dgh4DZryj4VLWDQZTY8LupK1gqEDCmRgx0SWVVqaBssmXKFTfRCr0UNq0HJT6TUF8ph9nJcB+8m2JrpbmLx549jC26lVCXVfl0caAdFOdn62O3GiqgyS7nW2Nq0GDW/ADqAmLod7HwL0EDL7tYXBMYEuGjzWZnWgXd24jSRvSmTGtMum4GCc2mlZBVCXd0SkCazI6UL7q5iQj0dY862P2Cttaom0lsLlYc4igSXrQ6Arm3yUAX1fux82N8jh3XdOqPqcfWZupjyYrlU32cmDK9p2t4lojEPNO0N/5/qcSviKlG6k+aLuENyIeTrvHsNZYvVARTimdL1eZaJ6wJ/5godIl/MYRDln6c/+1Q/iQ7szPGP3p/9o4LXfaoNYhHZurw3XrqSJrJn8DAopsjzBjp4VZD7dZyfN0R288dD3aOd753zHDymTzc2vMbAE+iYzGiIeTYRB7BqJNBFzrc1pw9dsM3p47D7SfEihwKXWfCb0qhWj2bej64v5pyPr6x7syse82GOtQle285ADIVGcSfHIA5HpFNBuoWsbeSiazSxJR/Km5Nm4DcVhn/dBqeFTIzd1NWbuhft6l3j4miXlxYOw06zFPbCj54f3YK+PhdiggOYYyxsWfr2cfW1Z4eaATlo1Ph0mgzOkEdZUxNF9COZ7LKkwOB6iPYgJxjAGvWHHFWtE9hDcBHYdR3UXP3h04geqIDESVbsJ88qXj5c2cQvYwtRv3yQvF71Q40tgyLotg/P4dJbjZrs6DY2g/ZXBxi1RyVN3YHnpypA+zfO5JaFarWc2BjxvJ//szRbZWm+luGyr//giIQcCJMs+rf31XVPpWZ1TecwJRieziCMotMVcmqgNmyC8KGVbY/DuHk1hSoDUAwJ1ChUo7IPdNl1QVVv98BATZnsV5/xIpbUG8qZdopNrNPumpUtzU9vOqoVCryTpE/rnfqBVMniPFgYN77QCbhWH9bjwoJnCunzQugVM4PBrOH2IPm8BEeT4TqChgSsn2vo99dmPcErmT6B4j/fvujzb5+F9hIL6hbff2gbatP2/P2qjQ/XZy+3Pkl439QSwMEFAACAAgAzrEQWbay98ilAAAAggEAAC4AAAB1bml2ZXJzYWwvcGxheWJhY2tfYW5kX25hdmlnYXRpb25fc2V0dGluZ3MueG1sdZDBCoMwEETvfoV/UOg5BHoubYX6AyuOEoiJZFfBv28iakubHnfezC47iiFiXM+6KEtFk/inUBAtYYI6vedEmWZcnBlIjHdRFvDmy5GUsN6PVQDDyYp0R5aj/0ffj1eWlmMR7/YMyQdqM0Cfc4GVpJCj2fSrVi8jdBcQD3yJyQdHjcUVS+MptPfDsH38F6ds/GwacPMtNKf2HjOCOn2oRaxs7/0FUEsDBBQAAgAIAM6xEFnV2DAV1QMAAC8TAAAnAAAAdW5pdmVyc2FsL2ZsYXNoX3B1Ymxpc2hpbmdfc2V0dGluZ3MueG1s7Vhfc9o4EH/nU2h808fipJdecxlDJgdm6ikBBru95okRlsCayJJPkqH06T7NfbB+kq4sIHBJGqctl85ch2HAq93f/t8FBecfco4WVGkmRcs7bh55iIpUEibmLe9t0nt+6iFtsCCYS0FbnpAeOm83gqKccqazmBoDrBoBjNBnhWl5mTHFme8vl8sm04Wyp5KXBvB1M5W5XyiqqTBU+QXHK/gwq4Jqb41QAwDeuRRrsXajgVDgkC4lKTlFjIDlglmnMO9xrDPPd2xTnF7PlSwF6UguFVLzacv7pXtqXxseB9VlORU2JroNREs2Z5gQZq3APGYfKcoom2dg7vHRiYeWjJis5b04sTDA7t+GqcCd79jCdCQEQZg1fk4NJthg9+gUGvrB6A3BkchK4JylCZwgG4CW100mneHbcRxOkijph07/AwKvr0bhuB8N3kyS4bCfRKMbKbB8T3Hg71sWgAeyVCndGhZgY3CagaMgM8Nc08DfJW3YmM05Tg1bQBTpv/yalZzHZVFIZdpGlbQyY5e4Ne8emGAmxV6w7DOaSg7FUBkFdZ1PKRngnO6UR3zNRA84jz00gzjxVcsbFlSgGAsoSWYwZ+kWQJdTbZipSrG35r5QDHMEeNAzFF3G3o0JzrM0w0rTXdM2J9rWQdoOBUFdhZdQ55XXa/J97CMq6rC9huLktkCpqsMeKqwfwYkuOK/D/KcsOUErWSLOrikyEkH5lDl8yyjabQY0UzKvqNCvBmnOIJoLRpeUnNdRdAUq8hIkYTgUnBqn4a+SfURTOpMKcCleQIiBzrTDbz4KuMBa34DijY3P4n7UDSfRoBu+f2YdxGSBRfpIcOgXmhfmIPh4hYQ0GzkIR4pLyKBNCmGkOqvjW/Pr07BtWcjzd8rGHr5mecnx94TfBmQH+oApP4yWxyT+QQtqq83womp027wVNLQ4g5Q4TDhIYdwysR7xNQBTLJAUfIVwCltH27GxYLLUQHEDwkHrr7fQyUOZVk9zWA2gURGqakEeHb/49eTlb69Ofz9r+p/+/uf5F4XW+3jEsVXnFnLn/hX+gNgXFvkt2Z5UuS06siMfDZJwfNFJondRcjVJwvfJPkDlyu0NFvh2u969bO32/mF37WgcvquT0wFEolY5hXEtuGEdruGbOlxjt0BHO8uzlgkwEOeuwWEkcpYzqISDlfd/VGvf/MPOFethau1HDty3Nun/NW4//0k81T+JS6yuqUKJlFw/4diKw8voj2G/+3N+PVUE3dP2dmLvOiLw77xgsSc5EyyHsNqfettbmfbLk6PAv/uo0QC0/UuuduMzUEsDBBQAAgAIAM6xEFmWMm3zjQMAAOQMAAAhAAAAdW5pdmVyc2FsL2ZsYXNoX3NraW5fc2V0dGluZ3MueG1slVdtT9swEP7Or6i673QrhYIUKpVSJLQO0GB8d5pra9WxI9sp6379zi9p7DahhQgJ3z2P73z3+Lwlak15ZwNSUcFvu/3u6KzTSeallMD1G+QFIxo6KVHwmN12H/7MZt2egwgm5CtoTflSGUtl61AEpqXWgp/PBde4zzkXMiesO/rWvzJf0rPIYyyBaZ3KWZA51GEebiYXl8NTKD7G3XD6Y/q9jTAXeUH4diaW4jwl8/VSipJnJs6F+dpoq20BklG+RuRl//ru/qENyajSjxryKCfMqD/tn0YpJCgFJqWb+3F/fHWUxUgKrIo0GA6uB+MTOXWoB/tzIm1DFdWWNuwPL4aDNlpBlhAX+f7afO14jrvHXfk0L0fQ8FcfhzKyBRlvfnljvlaGKMriKxoppFiagu5xhuY7ymGCZHj9TI1uzHeUYA5kAh0VpGI0wzYImZ1wPXwtD1Tk/wyHRGLuthTsxTRhb3oYhaQMRlqWkPSqlfOplfh4LjVeJhgtCFMICE016AVP+EJKFcFqYw38DR+UZz5YYKgR74KVOUxcwgEwttf4yeTODpYw8s4WZChh4431noGxRj5hXQ+QgbFGvpp2PXO2PYDvexynEsQd8d0Myu+zj+qPbuAEl1XBqlXlNaFm5p6rILY3VJhcZDCywnqjOZi+JT1rczn1DpJKONnQJdH4Mv0yuHRrT6OS3p7Da61ZWYmmmkGT4OailAqTQfd7pL0Gh2O4l0ON9QwW2oNjW90T81qEUrDr40r32+2q5tYdjW/JbTcncg3yTQimuh3Pw/uH27hX+ZBhpjW+pSAf+UIEHJtYG4kLDepUsHB38FQ40ZrMVznm1BphV1PX2Ob+JT5uU2N5macgp6gHCpUgY5vDrehyxfBXv1P4gCwmtDgdU69wO07oTu+BwUsAiJyvqtvgFs6Tl0xTBhuohkpgsAduO1miUP1N5zXy8voLBPcVRfoZVEslGp+Ro4HwjnmJeJqFjrOj8yXRJFX2ZNFEqcZ7vXM08KsxadQaTki79kqKNkZ/UwWxV1E5SanFqyayuuH12p+dbGDMaW4HEDqC8A0ex2FCFL4s1lmV4cBep2Berd1mqiI0eNooZsyO+k0U69mfsW94P0cLCRDOV2s8C16An7BNBZHZ0w4SPQkNbsfGM+Krace1MrV8xn96Jr3A6voTtiWnnJr/nkxKpUVO/9ntptE79CnkDPdD3+g/UEsDBBQAAgAIAM6xEFlZyGdD0wMAALkSAAAmAAAAdW5pdmVyc2FsL2h0bWxfcHVibGlzaGluZ19zZXR0aW5ncy54bWztWN1u2zYUvvdTEBp6WSvpsi0LZAeZrSBCHduw1K65MmiRtohQpEZSdt2rPU0frE+yQ9F27MZJlLZeN6AIgkSH53zn7zs8toLz9zlHc6o0k6LlHTePPERFKgkTs5b3Jrl8eeohbbAgmEtBW56QHjpvN4KinHCms5gaA6oaAYzQZ4VpeZkxxZnvLxaLJtOFsqeSlwbwdTOVuV8oqqkwVPkFx0v4Y5YF1d4KoQYA/OZSrMzajQZCgUO6lqTkFDECkQtmk8L8yuTc853WBKe3MyVLQTqSS4XUbNLyfuqe2p+1jkPqspwKWxLdBqEVmzNMCLNBYB6zDxRllM0yiPb46MRDC0ZM1vJenVgYUPfvw1TgLnVsYToSaiDMCj+nBhNssHt0Dg19b/Ra4ERkKXDO0gROkM2/5XWTcWfwZhSH4yRKeqHz/4TB1c0wHPWi/utxMhj0kmh4ZwWR7zgO/N3IAshAliqlm8ACbAxOM0gUbKaYaxr426K1GrMtx6lhc6gi/Syvacl5XBaFVKZtVEmrMLaFm/AegAmmUuwUyz6jieTAhSoooHU+oaSPc6jB8FJ4aAqF4cuWNyioQDEWQEFmMGfpxkKXE22Yqah3udK+UAxzBPSCGaHoOvbufLpU0gwrTbdjWZ9o2/i0HQqCugovgNdVmivxQ+pDKuqoXQEbuWUkVXXUQ4X1MzTRBed1lP+UJSdoKUvE2S1FRiLgS5nDfxlF2+xHUyXzSsqxNkhzBtWcM7qg5LyOoxtwkZdgCZdBwalxHv4q2Qc0oVOpAJfiOZQY5Ew7/OazgAus9R0oXsf4Iu5F3XAc9bvhuxc2QUzmWKTPBIcBoXlhDoKPl0hIs7aDcqS4hA7aphBGqrM6uTW/vA2bGYU+f6Nu7OBrlpccf0v4TUG2oA/Y8sN4eU7jn4ygttsMz6tBt8NbQcOIM2iJw4SDFG5iJlZ3eg3AFAskBV8inMKa0fbamDNZapC4C8JB6y+P0NkDTaunGXxSAI+KUFUL8uj41c8nv/z62+nvZ03/098fXz5qtFrAQ46tO7eBOw/v7CfMHtnc92wvpcot6ciWfdRPwtFFJ4neRsnNOAnfJbsAVSr3N1jg23W6f7vadf35cp18v+06HIVv63SxD7nXIlAY14Ib1NEavK6jNXIrc7i1LmuFAFfgzI00XIKc5Qx6fzBC/0vs2vvZjT1KL0fIw7Drv1yqvYP4o1S1WaX33VoopjmzRj++HHz1l4NrrG6pQomUXH/HeykOr6M/Br3uQanE6nHpfziAX1s+97R5vbDzPiHw974haYB893VTu/EPUEsDBBQAAgAIAM6xEFnrtW7LsgEAAGsGAAAhAAAAdW5pdmVyc2FsL2h0bWxfc2tpbl9zZXR0aW5ncy5qc29ujZTfb4IwEMff/SsMe13Ihii6N52aLPFhyfa27KHgicTSkrYwmfF/H8UfFDic3Av95pPv9a7tHXr94rMCq//SP5T/5fq9vi410JoSKTzWddqhx1q3JI3W8BnFQCMGVgPJNLIhVMJVP1YI5myx0tXPP7SvNAwtfjUzxAQTBeIrES1DtB9E22NJfi9gzyjrVJLRaD9VijM74EwBUzbjIiYlYz04Ix1mhQ2YZyD+QTckgJrpcvI6GHpdZOU48xbPiyeTC3icEJaveMhtnwS7UPCUrc+uAx0mvc0TEMWR707A0BnP5ksToJFUbwriZuIirbNwuslEgJRwzjuZT53pCIUp8YEavq7njt3pDbRmvCy/G3QWyUhdaM/xBp5r0gkJodWl+VhHHWOFV6ubreQnTsFedRKU5CBaVsOJjhrIkzS54wATwUPdkTbq6UBRysk6YuG52okOlNOb1bZdd6OcGbbPxbr7OlbNOJ9s7ZnF9Vd6mg3Gs9sirzjumjZ3TAqFPnbZyLrC5gTFRCwvRzR0vDWm6mU3qjl69PqrqJuIHYhPzmmx329zMmDzN0A02rmLqiW94x9QSwMEFAACAAgAzrEQWZQTsyJpAAAAbgAAABwAAAB1bml2ZXJzYWwvbG9jYWxfc2V0dGluZ3MueG1sDcwxDoMwDEDRnVNY3int1oHAxlaW0gNYxEWRHBuRgOD2ZPvD02/7MwocvKVg6vD1eCKwzuaDLg5/01C/EVIm9SSm7FANoe+qVmwm+XLOBSZYhS7eJo4lMo8Uixx2EajhU17/wB6brroBUEsDBBQAAgAIAM+xEFl/Bn1Xyg8AAPIfAAAXAAAAdW5pdmVyc2FsL3VuaXZlcnNhbC5wbmftWX1YUnffP61WW7t7f10l7KXlWktzpU5EqOV6sTsttTJFXPlY10QkYySSQK0t10rPds+lacpat5qhkjpAkZe2zPOUAiuVU4JQUpCiEuIBBYEbrO3ZH8/13Nd9Xc+f/gGH3zmf78v5fj/f7/fH9Tu3J3r7nNkrZgMAMGfnjshYAJgOAsAr46/N9N6Zn7bgqPcyjRq7/ROgTrGq37uYcXTL7i0AUA++MXHoVe/69WM7DlIBYPUz32fal6mvrgIAdN7OyC3xdOKQRnl+KIcFW9ykmTPe/um1qM2Lp3+54a2m4vKMdzZFfqf5Mersh5Hmts1rojY3n1/w5Mtp0+c0vnZp/o6ftvz6Ka+heN9N7vmMnk9DGrP2GZh52U4FbA/jYWiK6uroiNmorjCjU291sRT9BmcNpdfx5FAuc+z548e9LdnzKDqp61mLzhXgdZAXKfyMdgh5POHAoHQytizzbwBw0xRf9iAFrbecD5QmHJgBAI9oXOLEcjCFiXSLXvEKFQ60xQxkHxR+7f295/pKfI7VIBfN9y6iaHp/tQ9R3Pqu9/t7ulf4rYXekAGRfQsA4NQOrPfh/HPbvTfesbwGAJtXo6YBwDfSe5YxiZlpftyoxCUVSVbrCvUzgFOwQV4aiia3Sz8fZgYoF4J4xz0QJR3rO087KCG2C9PugOwJfZ6QoqtrL/+54KotZ7RLT+KDSSh/AMBWiRYcF29j2Yd7RcPKT3prwlAppjRmBNH4EWUw1z1uRCNW6BpV1/ZQxYyOCSvahd2FVf2X+4k/ftyz5pdy2MTPlboT+L2Sn2ukApjTVw69DgB229OiFNbfKkWV65e8H4iEmgSnrg8/0zM9bldKUwg76lhEWqnxmFnPENA1wzhbMvQmmGxBHFgLQ6IdZTSSWkR+4VdrLnbnifCLdR63XVYuHo/7vodSG8eDHS7HvaUglZOmXVgHUR9ObFboa5ABenpZj26XC5zrDW0yu4h8MCw7H8uz7ko+b59TMeRwd/GPp8goqasQjJWPEtbdkTkGuHnz0LhcrIAx1OSuLiguUP+CKdJLRacHik1ZwTtqN568QuRA96kbOUqaMbcjzZWIZ3c0E/oe9tWv4Q5/pIBNu7k7S9HXS55j7sS2O88k+hOUJqT8WUFDiTjnaKMUFgVv4YuhfjKjhcimXoBQV3F0PtlPiR1u1mHaEoX4QaqYIVFesd0zeYm0Kx5uqKo72Bk8YikR8c6bLBaHW8M//uoBcC9zA/Tx9aG7ueSCcHRRs7u5oDjd9W1TomoAKQcxeQzClZ72dB1tEBELeAiDjXS3p6sdJU4eLbzYxDX+3BFUfjygiC6gD5qTxYgkuib6UVcpPkYqhVfLn/KTd2fGRMm0i3qVRhajlHgiiik3IkdULCMJ2dZdGjtgIew3nRhTFdOwyFkYrvaMeSleUc0bQo4Pr2hGoYVDpj5GrliKp9USeOiTV6QG6+dEpzBsOJdgcBgxh6/DA1hSSm1Rt82vSy0gl29lyq04HAcipFiXc884Qj8wWnA2QoClxpLgrwJNJ5nzB75y8B3fdZ+DrbGUHZxHJxok0ZIw6E7tT4OuwoJ2BtbfUugoUcbkpzhLjL8bHNSO2TAGGkcvAQBxPGTq69cEH4/AZYYXkdWZ8F0+K9kMCzo1mVHQJm/oWOvDuxd0hrTFGzeYP7yYyB7OVshzxRE8JEb+ubdOTJY4xdOFyhVgxZr66BsmennG+lL/TTEsXCY/mXlzAAnbJsPBZe2GvKeF+tJYiCa2HqRsY15b96XJFyWUGat4KpHzKW8BgCYuWcgRHYnIzieAINxlFdFbpBRrYrMKTyRxqNdXMjR6/jhBdjHCIFwsDEr0O6n7cZC5b1lX2CpzQCYoNFqLwXZM00t/UCDy+DoP933JV0SiLrwp/TCaaqz3r9deIBLRDeU3Y9Fa1lVDiLELztWiHzmIShKHlisRX0TCkHq7iNrBqu0KQim9NUn8h6itthSb9M0/SU966rY21H3v3BYboaszxySvg3FGlsNyRG0WozjyvS9ShzjhT5J4B6x7nZd272k3ZfHi9Eptsc+7MRMJxfaj5B8AOT5qXaRfxudfuxNeHhnIg5A1XU9GV49GdkC1AtO86N2RZBjdVPI7Q8uQNMvD+HILf4XMfgAKs8eBJw9e8mTJg4wYWgEsPQ0AxyhLAmhDGF6a02HzpjF5kR1hMnmk0eZei0NqjzPwj5M7nWsbAwsELoXJginSxkhOEDzx2//OdxOqYK51iL4ueD+e46wdOrqom+Sin8SBMulAjplUYC+kNrc2TjZamOslr/EtXzOVvj15Z6/L0W9zUOf/2977HzXqgG8hnSfFs8iLkM0QGMKNfXQNcZa3ekq3/j9onwJPgafAU+Ap8BR4CjwFngJPgafAU+Ap8BT4PwcrJy+5jS4DxWPkjyua3/fh6GX/TitR4hml4Jhjes9IGegenCezPme718VY/PET/avc9+ZJrc+5spF+DAxaHgYyHc9bPO4q5wfqBEKlscHAN2SX2iO9up5f3/c8Y5maYA5lDY3sqH62+Ll9n9VZ2LTMa1KcSIOyWpoMIR/ECnLwRplMZ79N7sZSrOwCr1uPukfWfW+38zwP07KbBMxjaPUE512v63T+xN0BV7KDy1XjmkCyW5kTi1Xhb0yUsZ2d7PiJKpkQ/d/vpaP5vB7jex56ZxYAHMsXGXrqoCa/bFRKnVeg+WOUbmKE6ZlGGmppe9BWvsr7zx1eCNr9/3xsUg5nTtfF5tfnR4TNBYC691DmGKyU4PWAmoXVWgOSuEGCen9oGnCT36p3nYOKSKUeakABRP79pFefgDx8aOXJHkFzHjnDK/zun8Lvos6QBz9XG5J0DtVANsu1TIWgU1euBE6ZvoGci8BAOMRj1LyHYnuEbvct/LhCRx+7TfHw/Wd1hth+IVPnqR90CuS1t+ozUqcDx8qS2lKTnTZ+SoRWlZPfqu/sdW7kyz1hofkQ3j1Ewec6zS4N7J/g7sV71CbRHZ+KHy5jLmIUQ0hDfgRZ3WGVHZlbOekilUufAD0jZhZzyA6zh3nYCRDtvkWTyNVshxV966euOcWiEx9S0bSyXlMhsSpzTwcyME7gdS/nE/EeHfs5KNVWus6zJ0LxAdyVW6A0eOwgpL+s0zcjYhXG1dMcVpNjMkLMbivRpmM9nydl5d7V2AoZygFrF6fWcZlsiuj2vfqHKNI7HoXOwU3hJETU7QzTZnEX1aUhDtsV8uSrr3WtgbPI7TESoqC+ilxafmY/hc7cIKShSZNB1LyDMmEoRGfyihRmGSMe/o4pIQQ11MYdGYvfk2n6omYUcVhWSN6pgMuCGG/gTfTL1iQjvggR2yYKN+UF65CJJl65OpE17EqnqqkD1k3CFsG6Sh8hDmIVoRVrcpOqumLiDHfgmI8Fr3vTXGDixFI0NUhzDQedwpn0CMVV1KKVnjHO4T8cMlK03fxhgSKM6ZcMFyyZvZE4wE882raDt5EXHD7GUGMqeyoR5ERejFm47++2E1Ykib7TknCEOyrOtNDT5xp3N2oPUOJ48Mh9tbzlPpUdoU3tOCt6evIXX6bPQe4bP+pnWa7B4SWUww/byg2i7Wq3Oksyzmz0ZbjL7agKo2YO5LPSN2dOcoakr796BYsc2QLJxajhDYPXqh88y2KU3efRLoxaOpaXOOam+plyJfon9O0jS4lRWJt9qGD4Mm9TXoV5pkpq4F3MzC6LkWQXXdMPBd2tLytP9/I+cyHoOmS6r1WthZLqgqfR+tS1FvJgf5N7E/TxwFO1XT5J3gmwjhW115hYzijNmQwOYRG4cXbULE0FJl1AHwy/lHSqAy7IRplEYpQwJ4O29aqq//dqk12rjOsLzVlrSchONvIuqhrKb61HKeWHLs2J1zklmB5tS1Wxcy2kz/nWl6idWNvro6XH7or5REXv8V5fKfas0l8rouhCJwlU+bOl+nGCoH4a0KQItjxYsD/661upX2jiv+rSs4iOytagVZXjpWw/3HaEweuUbXsIDzPPGEuoHxsrWlPlv4ov7fu11yq6rb93+VYsbKOOV5NcSbdT+z9bLxxDun32P8ei/Eev6W6Mn80w/egr9UpEGirJdUof+lxBkVr0jLshId5u07wGxRt/g9t54XazLCfVEI9Fee4kpBw9kNAVQkYlRdTRPthvytE9aoZ4NReLFoPWnK8TlKaloNFwo8sZZ+LHhd5nXGhYz65ZIcMtk/CSJp76zOeowkFy9KhAnJEaow6ptUv6/4i+dTmC7reRaqpYh+vz5wA3aXWuUFDYtKgrKA7O8/sASkFHzNwxKzo5RkFzIm9uLZWSEp1Db72wvhS0FhzSndP0WTSrFMxRR1rLRdk+rO3k/kxaEf1l+s+OxgT+A2ehek6TJ03706gECks36cedCUB+qsbsrS7Ww7aZwCMM3Jb66gHoQP/m5tagzJCkU6PBSMXjOAeIseEKsjdQ+iu8IS096DIvCSy7VS4saHK//ZsqVPgNhKs8PnH612DBON64xvIALT0+vDXFYH6T09It8pE9wxBZ9JdShIqp+9GnGFqP/qFK94fdS7AwrcX5hWJp6Hav3fw8Ri2PC8LSoeWfLEFTc8puEVi7AoNQ4D3Zbf1eXmf70Va5y08HeYtGa9RKNSOSHoPncmlran96IPQ6ifZzRDW14QWx1iJnkSb1SByvaLLB1x/ZHK0WqR8AAMG41JLg0M25KHJ+MYyxP6v2rZJV/ExXadNiXJxuPZcMtmf2v+fzrQ/Mh8bNc0lOMttFHDXBranMAkfA0WbEr+9lF+LkFmLulIyFsNHifx7W+jilqD6nc19dS8OqTWmTM6fV9lijUk++sPBbSKS6HBqHcgo3E89waFjWD3LZkjgObxfrfcty3zBrpH+470HjhdAlxft0attfp0yq35kWsulF00i6/W7VyxmXuQKsSG/K5Cg54kIG8SmW8rh8stNobr2gWdVv9Rkmik/Kz0Jn91meTkYM0tdOUsF+4yXWVwIL/jpwPYPz7Kcp1f/7NPY8m+W8KYxP9eoomA6cIp37c1gSVoEU1nhni5bMZcLL1Q9+0APAo8Q+i7tV3+6bhcug1PHulPHRAM+VbhxJpy5e6ZvZwcNZc6CU1S/0e3cPrwA3U2b+j5B3H3TqgCnMzbpNyu7H/+ro1Kntt/66L3HM8wx0Ir+VqOlRP73mMFoK8XfX+jYm3e4nec7bwbAzP6Vlwpytcc6LHRn94xnOWRHTOySqF+nHCo9l2B1nCgn27WG3/49NGHPEIC+lTXt5zqyVnBQGeHGnYnvH7uTNQ6v+PHQes/LsZh1vnXf9XLQvUAVD9BqeEu/JTfbpgqsx9TJpAeRwjLQHorVSZkvmDN/R9p7kBOaYR4pCuQM1H+3xJ9992uFVAOz8NDqy7pPPvvwXUEsDBBQAAgAIAM+xEFmIWjAiTQAAAGoAAAAbAAAAdW5pdmVyc2FsL3VuaXZlcnNhbC5wbmcueG1ss7GvyM1RKEstKs7Mz7NVMtQzULK34+WyKShKLctMLVeoAIoZ6RlAgJJCpa2SCRK3PDOlJMNWycLCHCGWkZqZnlFiq2RmZgoX1AcaCQBQSwECAAAUAAIACADgBRpVvH0190oAAABJAAAAFwAAAAAAAAABAAAAAAAAAAAAbm9uZS9sb2NhbF9zZXR0aW5ncy54bWxQSwECAAAUAAIACAB5fjFU7gPNTEkDAADjCQAAFAAAAAAAAAABAAAAAAB/AAAAdW5pdmVyc2FsL3BsYXllci54bWxQSwECAAAUAAIACADOsRBZkXGXs4wGAAAPGQAAHQAAAAAAAAABAAAAAAD6AwAAdW5pdmVyc2FsL2NvbW1vbl9tZXNzYWdlcy5sbmdQSwECAAAUAAIACADOsRBZtrL3yKUAAACCAQAALgAAAAAAAAABAAAAAADBCgAAdW5pdmVyc2FsL3BsYXliYWNrX2FuZF9uYXZpZ2F0aW9uX3NldHRpbmdzLnhtbFBLAQIAABQAAgAIAM6xEFnV2DAV1QMAAC8TAAAnAAAAAAAAAAEAAAAAALILAAB1bml2ZXJzYWwvZmxhc2hfcHVibGlzaGluZ19zZXR0aW5ncy54bWxQSwECAAAUAAIACADOsRBZljJt840DAADkDAAAIQAAAAAAAAABAAAAAADMDwAAdW5pdmVyc2FsL2ZsYXNoX3NraW5fc2V0dGluZ3MueG1sUEsBAgAAFAACAAgAzrEQWVnIZ0PTAwAAuRIAACYAAAAAAAAAAQAAAAAAmBMAAHVuaXZlcnNhbC9odG1sX3B1Ymxpc2hpbmdfc2V0dGluZ3MueG1sUEsBAgAAFAACAAgAzrEQWeu1bsuyAQAAawYAACEAAAAAAAAAAQAAAAAArxcAAHVuaXZlcnNhbC9odG1sX3NraW5fc2V0dGluZ3MuanNvblBLAQIAABQAAgAIAM6xEFmUE7MiaQAAAG4AAAAcAAAAAAAAAAEAAAAAAKAZAAB1bml2ZXJzYWwvbG9jYWxfc2V0dGluZ3MueG1sUEsBAgAAFAACAAgAz7EQWX8GfVfKDwAA8h8AABcAAAAAAAAAAAAAAAAAQxoAAHVuaXZlcnNhbC91bml2ZXJzYWwucG5nUEsBAgAAFAACAAgAz7EQWYhaMCJNAAAAagAAABsAAAAAAAAAAQAAAAAAQioAAHVuaXZlcnNhbC91bml2ZXJzYWwucG5nLnhtbFBLBQYAAAAACwALAE0DAADIKgAAAAA="/>
  <p:tag name="ISPRING-SUITE_ISPRING_PLAYERS_CUSTOMIZATION_2" val="{&quot;universal&quot;:{&quot;skinSettings&quot;:{&quot;borderRadius&quot;:9,&quot;colors&quot;:{&quot;asideBackground&quot;:{&quot;color&quot;:&quot;#353535&quot;,&quot;opacity&quot;:1,&quot;type&quot;:&quot;SOLID&quot;},&quot;asideElementBackgroundActive&quot;:{&quot;color&quot;:&quot;#606060&quot;,&quot;opacity&quot;:1,&quot;type&quot;:&quot;SOLID&quot;},&quot;asideElementBackgroundHover&quot;:{&quot;color&quot;:&quot;#4F4F4F&quot;,&quot;opacity&quot;:1,&quot;type&quot;:&quot;SOLID&quot;},&quot;asideElementText&quot;:{&quot;color&quot;:&quot;#FFFFFF&quot;,&quot;opacity&quot;:1,&quot;type&quot;:&quot;SOLID&quot;},&quot;asideElementTextActive&quot;:{&quot;color&quot;:&quot;#FFFFFF&quot;,&quot;opacity&quot;:1,&quot;type&quot;:&quot;SOLID&quot;},&quot;asideElementTextHover&quot;:{&quot;color&quot;:&quot;#FFFFFF&quot;,&quot;opacity&quot;:1,&quot;type&quot;:&quot;SOLID&quot;},&quot;asideLogoBackground&quot;:{&quot;color&quot;:&quot;#353535&quot;,&quot;opacity&quot;:1,&quot;type&quot;:&quot;SOLID&quot;},&quot;pageBackground&quot;:{&quot;color&quot;:&quot;#DCDEE0&quot;,&quot;opacity&quot;:1,&quot;type&quot;:&quot;SOLID&quot;},&quot;playerBackground&quot;:{&quot;color&quot;:&quot;#414141&quot;,&quot;opacity&quot;:1,&quot;type&quot;:&quot;SOLID&quot;},&quot;playerText&quot;:{&quot;color&quot;:&quot;#FFFFFF&quot;,&quot;opacity&quot;:1,&quot;type&quot;:&quot;SOLID&quot;},&quot;primaryButtonBackground&quot;:{&quot;color&quot;:&quot;#439431&quot;,&quot;opacity&quot;:1,&quot;type&quot;:&quot;SOLID&quot;},&quot;primaryButtonBackgroundHover&quot;:{&quot;color&quot;:&quot;#336F25&quot;,&quot;opacity&quot;:1,&quot;type&quot;:&quot;SOLID&quot;},&quot;primaryButtonBorder&quot;:{&quot;color&quot;:&quot;#439431&quot;,&quot;opacity&quot;:1,&quot;type&quot;:&quot;SOLID&quot;},&quot;primaryButtonBorderHover&quot;:{&quot;color&quot;:&quot;#336F25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202024&quot;,&quot;opacity&quot;:1,&quot;type&quot;:&quot;SOLID&quot;},&quot;secondaryButtonBackgroundHover&quot;:{&quot;color&quot;:&quot;#393939&quot;,&quot;opacity&quot;:1,&quot;type&quot;:&quot;SOLID&quot;},&quot;secondaryButtonBorder&quot;:{&quot;color&quot;:&quot;#4F4F4F&quot;,&quot;opacity&quot;:1,&quot;type&quot;:&quot;SOLID&quot;},&quot;secondaryButtonBorderHover&quot;:{&quot;color&quot;:&quot;#5C5C62&quot;,&quot;opacity&quot;:1,&quot;type&quot;:&quot;SOLID&quot;},&quot;secondaryButtonText&quot;:{&quot;color&quot;:&quot;#FFFFFF&quot;,&quot;opacity&quot;:1,&quot;type&quot;:&quot;SOLID&quot;},&quot;secondaryButtonTextHover&quot;:{&quot;color&quot;:&quot;#FFFFFF&quot;,&quot;opacity&quot;:1,&quot;type&quot;:&quot;SOLID&quot;}},&quot;controlPanel&quot;:{&quot;navigationMode&quot;:&quot;bySlides&quot;,&quot;progressBar&quot;:{&quot;enabled&quot;:true,&quot;mode&quot;:&quot;slide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true,&quot;visible&quot;:true},&quot;fontFamily&quot;:&quot;Arial&quot;,&quot;miniskinCustomizationEnabled&quot;:true,&quot;outlinePanel&quot;:{&quot;highlightViewedEntries&quot;:false,&quot;multilevel&quot;:false,&quot;numberEntries&quot;:false,&quot;search&quot;:false,&quot;thumbnails&quot;:false}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],&quot;buttonsAtLeft&quot;:true,&quot;courseTitleVisible&quot;:true,&quot;showLogo&quot;:false,&quot;visible&quot;:true},&quot;version&quot;:&quot;1.2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QUESTION_NUMBER% of %TOTAL_QUESTION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PREV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You have to view the entire slide to continue&quot;,&quot;PB_DOMAIN_RESTRICTION&quot;:&quot;Sorry, the author has disabled viewing the presentation on this domain.&quot;,&quot;PB_DRAWING_TOOLS_END_DRAWING&quot;:&quot;End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a password to view the presentation&quot;,&quot;PB_INCORRECT_PASSWORD&quot;:&quot;The password is incorrect&quot;,&quot;PB_INTERACTION_SLIDE_WINDOW_TEXT&quot;:&quot;You must complete the interaction before leaving this slide.&quot;,&quot;PB_MESSAGE_BOX_NO&quot;:&quot;NO&quot;,&quot;PB_MESSAGE_BOX_OK&quot;:&quot;OK&quot;,&quot;PB_MESSAGE_BOX_YES&quot;:&quot;YES&quot;,&quot;PB_NAVIGATION_IS_RESTRICTED&quot;:&quot;You can only access previously viewed slides.&quot;,&quot;PB_NAVIGATION_IS_SEQUENTIAL&quot;:&quot;You have to view the slides in the given order.&quot;,&quot;PB_PLAYBACK_RATE_MENU_CAPTION&quot;:&quot;Speed&quot;,&quot;PB_PRECEDING_QUIZ_FAILED_WINDOW_TEXT&quot;:&quot;You may not advance because you did not pass the quiz at slide %SLIDE_INDEX%.&quot;,&quot;PB_PRECEDING_QUIZ_NOT_COMPLETED_WINDOW_TEXT&quot;:&quot;You must attempt the quiz at slide %SLIDE_INDEX% to advance.&quot;,&quot;PB_PRECEDING_QUIZ_NOT_PASSED_WINDOW_TEXT&quot;:&quot;You must pass the quiz at slide %SLIDE_INDEX% to advance.&quot;,&quot;PB_PRECEDING_SCENARIO_FAILED_WINDOW_TEXT&quot;:&quot;You may not advance because you did not pass the simulation at slide %SLIDE_INDEX%.&quot;,&quot;PB_PRECEDING_SCENARIO_NOT_COMPLETED_WINDOW_TEXT&quot;:&quot;You must attempt the simulation at slide %SLIDE_INDEX% to advance.&quot;,&quot;PB_PRECEDING_SCENARIO_NOT_PASSED_WINDOW_TEXT&quot;:&quot;You must pass the simulation at slide %SLIDE_INDEX% to advance.&quot;,&quot;PB_PRESENTER_COLLAPSE_BIO&quot;:&quot;Show less&quot;,&quot;PB_PRESENTER_EMAIL&quot;:&quot;Email&quot;,&quot;PB_PRESENTER_EXPAND_BIO&quot;:&quot;Show more&quot;,&quot;PB_PRESENTER_NO_INFO&quot;:&quot;No Presenter Info&quot;,&quot;PB_PRESENTER_WEBSITE&quot;:&quot;Website&quot;,&quot;PB_QUIZ_SLIDE_WINDOW_TEXT&quot;:&quot;You must complete the quiz before leaving this slide.&quot;,&quot;PB_RATE_MENU_CAPTION&quot;:&quot;Speed&quot;,&quot;PB_RATE_MENU_DEFAULT_RATE&quot;:&quot;Normal&quot;,&quot;PB_RESUME_PRESENTATION_WINDOW_TEXT&quot;:&quot;Would you like to resume the presentation from the last slide viewed?&quot;,&quot;PB_SCENARIO_SLIDE_WINDOW_TEXT&quot;:&quot;You must complete the simulation before leaving this slide.&quot;,&quot;PB_SEARCH_CANCEL&quot;:&quot;Cancel&quot;,&quot;PB_SEARCH_NO_RESULTS_LABEL&quot;:&quot;No matches found&quot;,&quot;PB_SEARCH_PANEL_DEFAULT_TEXT&quot;:&quot;Search&quot;,&quot;PB_SEARCH_RESULTS_LABEL&quot;:&quot;SEARCH RESULTS:&quot;,&quot;PB_SEARCH_RESULT_IN_NOTES&quot;:&quot;in notes&quot;,&quot;PB_SEARCH_RESULT_IN_TEXT_LABEL&quot;:&quot;[Slide text]&quot;,&quot;PB_SUBTITLES_MENU_CAPTION&quot;:&quot;Subtitles&quot;,&quot;PB_SUBTITLES_OFF&quot;:&quot;Off&quot;,&quot;PB_TAB_NOTES_LABEL&quot;:&quot;NOTES&quot;,&quot;PB_TAB_OUTLINE_LABEL&quot;:&quot;OUTLINE&quot;,&quot;PB_TIME_RESTRICTION&quot;:&quot;Bu uygulamanın kullanım süresi dolmuştur.&quot;,&quot;PB_TITLE_PANEL_ATTACHMENTS&quot;:&quot;Resources&quot;,&quot;PB_TITLE_PANEL_MARKER_TOOLS&quot;:&quot;Marker Tools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3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COURSE_TITLE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COURSE_TITLE&quot;,&quot;DCT_HYPERLINK_TOOLTIP&quot;],&quot;static&quot;:[&quot;Marker Tools&quot;,&quot;Pen&quot;,&quot;Highlighter&quot;,&quot;Eraser&quot;,&quot;Erase All&quot;,&quot;End Drawing&quot;,&quot;PREV&quot;,&quot;NEXT&quot;,&quot;Full screen&quot;,&quot;Exit full screen&quot;,&quot;Volume&quot;,&quot;%SLIDE_NUMBER% of %TOTAL_SLIDES%&quot;,&quot;YES&quot;,&quot;NO&quot;,&quot;OK&quot;,&quot;Would you like to resume the presentation from the last slide viewed?&quot;,&quot;You have to view the entire slide to continue&quot;,&quot;You can only access previously viewed slides.&quot;,&quot;You have to view the slides in the given order.&quot;,&quot;You must complete the quiz before leaving this slide.&quot;,&quot;You must pass the quiz at slide %SLIDE_INDEX% to advance.&quot;,&quot;You must attempt the quiz at slide %SLIDE_INDEX% to advance.&quot;,&quot;You may not advance because you did not pass the quiz at slide %SLIDE_INDEX%.&quot;,&quot;You must complete the interaction before leaving this slide.&quot;,&quot;You must complete the simulation before leaving this slide.&quot;,&quot;You must pass the simulation at slide %SLIDE_INDEX% to advance.&quot;,&quot;You must attempt the simulation at slide %SLIDE_INDEX% to advance.&quot;,&quot;You may not advance because you did not pass the simulation at slide %SLIDE_INDEX%.&quot;,&quot;Enter a password to view the presentation&quot;,&quot;The password is incorrect&quot;,&quot;Sorry, the author has disabled viewing the presentation on this domain.&quot;,&quot;Bu uygulamanın kullanım süresi dolmuştur.&quot;,&quot;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URSE_TITLE&quot;,&quot;DCT_HYPERLINK_TOOLTIP&quot;],&quot;static&quot;:[&quot;Marker Tools&quot;,&quot;Pen&quot;,&quot;Highlighter&quot;,&quot;Eraser&quot;,&quot;Erase All&quot;,&quot;End Drawing&quot;,&quot;PREV&quot;,&quot;NEXT&quot;,&quot;Full screen&quot;,&quot;Exit full screen&quot;,&quot;Volume&quot;,&quot;%SLIDE_NUMBER% of %TOTAL_SLIDES%&quot;,&quot;YES&quot;,&quot;NO&quot;,&quot;OK&quot;,&quot;Would you like to resume the presentation from the last slide viewed?&quot;,&quot;You have to view the entire slide to continue&quot;,&quot;You can only access previously viewed slides.&quot;,&quot;You have to view the slides in the given order.&quot;,&quot;You must complete the quiz before leaving this slide.&quot;,&quot;You must pass the quiz at slide %SLIDE_INDEX% to advance.&quot;,&quot;You must attempt the quiz at slide %SLIDE_INDEX% to advance.&quot;,&quot;You may not advance because you did not pass the quiz at slide %SLIDE_INDEX%.&quot;,&quot;You must complete the interaction before leaving this slide.&quot;,&quot;You must complete the simulation before leaving this slide.&quot;,&quot;You must pass the simulation at slide %SLIDE_INDEX% to advance.&quot;,&quot;You must attempt the simulation at slide %SLIDE_INDEX% to advance.&quot;,&quot;You may not advance because you did not pass the simulation at slide %SLIDE_INDEX%.&quot;,&quot;Enter a password to view the presentation&quot;,&quot;The password is incorrect&quot;,&quot;Sorry, the author has disabled viewing the presentation on this domain.&quot;,&quot;Bu uygulamanın kullanım süresi dolmuştur.&quot;,&quot;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URSE_TITLE&quot;,&quot;DCT_HYPERLINK_TOOLTIP&quot;],&quot;static&quot;:[&quot;Marker Tools&quot;,&quot;Pen&quot;,&quot;Highlighter&quot;,&quot;Eraser&quot;,&quot;Erase All&quot;,&quot;End Drawing&quot;,&quot;PREV&quot;,&quot;NEXT&quot;,&quot;Full screen&quot;,&quot;Exit full screen&quot;,&quot;Volume&quot;,&quot;%SLIDE_NUMBER% of %TOTAL_SLIDES%&quot;,&quot;YES&quot;,&quot;NO&quot;,&quot;OK&quot;,&quot;Would you like to resume the presentation from the last slide viewed?&quot;,&quot;You have to view the entire slide to continue&quot;,&quot;You can only access previously viewed slides.&quot;,&quot;You have to view the slides in the given order.&quot;,&quot;You must complete the quiz before leaving this slide.&quot;,&quot;You must pass the quiz at slide %SLIDE_INDEX% to advance.&quot;,&quot;You must attempt the quiz at slide %SLIDE_INDEX% to advance.&quot;,&quot;You may not advance because you did not pass the quiz at slide %SLIDE_INDEX%.&quot;,&quot;You must complete the interaction before leaving this slide.&quot;,&quot;You must complete the simulation before leaving this slide.&quot;,&quot;You must pass the simulation at slide %SLIDE_INDEX% to advance.&quot;,&quot;You must attempt the simulation at slide %SLIDE_INDEX% to advance.&quot;,&quot;You may not advance because you did not pass the simulation at slide %SLIDE_INDEX%.&quot;,&quot;Enter a password to view the presentation&quot;,&quot;The password is incorrect&quot;,&quot;Sorry, the author has disabled viewing the presentation on this domain.&quot;,&quot;Bu uygulamanın kullanım süresi dolmuştur.&quot;,&quot;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URSE_TITLE&quot;,&quot;DCT_HYPERLINK_TOOLTIP&quot;],&quot;static&quot;:[&quot;Marker Tools&quot;,&quot;Pen&quot;,&quot;Highlighter&quot;,&quot;Eraser&quot;,&quot;Erase All&quot;,&quot;End Drawing&quot;,&quot;PREV&quot;,&quot;NEXT&quot;,&quot;Full screen&quot;,&quot;Exit full screen&quot;,&quot;Volume&quot;,&quot;%SLIDE_NUMBER% of %TOTAL_SLIDES%&quot;,&quot;YES&quot;,&quot;NO&quot;,&quot;OK&quot;,&quot;Would you like to resume the presentation from the last slide viewed?&quot;,&quot;You have to view the entire slide to continue&quot;,&quot;You can only access previously viewed slides.&quot;,&quot;You have to view the slides in the given order.&quot;,&quot;You must complete the quiz before leaving this slide.&quot;,&quot;You must pass the quiz at slide %SLIDE_INDEX% to advance.&quot;,&quot;You must attempt the quiz at slide %SLIDE_INDEX% to advance.&quot;,&quot;You may not advance because you did not pass the quiz at slide %SLIDE_INDEX%.&quot;,&quot;You must complete the interaction before leaving this slide.&quot;,&quot;You must complete the simulation before leaving this slide.&quot;,&quot;You must pass the simulation at slide %SLIDE_INDEX% to advance.&quot;,&quot;You must attempt the simulation at slide %SLIDE_INDEX% to advance.&quot;,&quot;You may not advance because you did not pass the simulation at slide %SLIDE_INDEX%.&quot;,&quot;Enter a password to view the presentation&quot;,&quot;The password is incorrect&quot;,&quot;Sorry, the author has disabled viewing the presentation on this domain.&quot;,&quot;Bu uygulamanın kullanım süresi dolmuştur.&quot;,&quot;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URSE_TITLE&quot;,&quot;DCT_HYPERLINK_TOOLTIP&quot;],&quot;static&quot;:[&quot;Marker Tools&quot;,&quot;Pen&quot;,&quot;Highlighter&quot;,&quot;Eraser&quot;,&quot;Erase All&quot;,&quot;End Drawing&quot;,&quot;PREV&quot;,&quot;NEXT&quot;,&quot;Full screen&quot;,&quot;Exit full screen&quot;,&quot;Volume&quot;,&quot;%SLIDE_NUMBER% of %TOTAL_SLIDES%&quot;,&quot;YES&quot;,&quot;NO&quot;,&quot;OK&quot;,&quot;Would you like to resume the presentation from the last slide viewed?&quot;,&quot;You have to view the entire slide to continue&quot;,&quot;You can only access previously viewed slides.&quot;,&quot;You have to view the slides in the given order.&quot;,&quot;You must complete the quiz before leaving this slide.&quot;,&quot;You must pass the quiz at slide %SLIDE_INDEX% to advance.&quot;,&quot;You must attempt the quiz at slide %SLIDE_INDEX% to advance.&quot;,&quot;You may not advance because you did not pass the quiz at slide %SLIDE_INDEX%.&quot;,&quot;You must complete the interaction before leaving this slide.&quot;,&quot;You must complete the simulation before leaving this slide.&quot;,&quot;You must pass the simulation at slide %SLIDE_INDEX% to advance.&quot;,&quot;You must attempt the simulation at slide %SLIDE_INDEX% to advance.&quot;,&quot;You may not advance because you did not pass the simulation at slide %SLIDE_INDEX%.&quot;,&quot;Enter a password to view the presentation&quot;,&quot;The password is incorrect&quot;,&quot;Sorry, the author has disabled viewing the presentation on this domain.&quot;,&quot;Bu uygulamanın kullanım süresi dolmuştur.&quot;,&quot;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COURSE_TITLE&quot;,&quot;DCT_HYPERLINK_TOOLTIP&quot;],&quot;static&quot;:[&quot;Marker Tools&quot;,&quot;Pen&quot;,&quot;Highlighter&quot;,&quot;Eraser&quot;,&quot;Erase All&quot;,&quot;End Drawing&quot;,&quot;PREV&quot;,&quot;NEXT&quot;,&quot;Full screen&quot;,&quot;Exit full screen&quot;,&quot;Volume&quot;,&quot;%SLIDE_NUMBER% of %TOTAL_SLIDES%&quot;,&quot;YES&quot;,&quot;NO&quot;,&quot;OK&quot;,&quot;Would you like to resume the presentation from the last slide viewed?&quot;,&quot;You have to view the entire slide to continue&quot;,&quot;You can only access previously viewed slides.&quot;,&quot;You have to view the slides in the given order.&quot;,&quot;You must complete the quiz before leaving this slide.&quot;,&quot;You must pass the quiz at slide %SLIDE_INDEX% to advance.&quot;,&quot;You must attempt the quiz at slide %SLIDE_INDEX% to advance.&quot;,&quot;You may not advance because you did not pass the quiz at slide %SLIDE_INDEX%.&quot;,&quot;You must complete the interaction before leaving this slide.&quot;,&quot;You must complete the simulation before leaving this slide.&quot;,&quot;You must pass the simulation at slide %SLIDE_INDEX% to advance.&quot;,&quot;You must attempt the simulation at slide %SLIDE_INDEX% to advance.&quot;,&quot;You may not advance because you did not pass the simulation at slide %SLIDE_INDEX%.&quot;,&quot;Enter a password to view the presentation&quot;,&quot;The password is incorrect&quot;,&quot;Sorry, the author has disabled viewing the presentation on this domain.&quot;,&quot;Bu uygulamanın kullanım süresi dolmuştur.&quot;,&quot;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}}},&quot;ceipData&quot;:{&quot;enableMiniSkinCustomization&quot;:true,&quot;playerLayout&quot;:&quot;custom&quot;,&quot;playerLayoutFooter&quot;:&quot;fullscreen,volumeControl,slideNumber,goToPrev,goToNext&quot;,&quot;playerLayoutHeader&quot;:&quot;markerTools,title&quot;,&quot;playerLayoutHeaderButtonsPosition&quot;:&quot;left&quot;,&quot;playerLayoutOutline&quot;:&quot;&quot;,&quot;playerLayoutProgress&quot;:&quot;enabledNavigation,showLabels&quot;,&quot;playerLayoutProgressMode&quot;:&quot;slideTimeline&quot;,&quot;playerLayoutSidebar&quot;:&quot;&quot;,&quot;playerLayoutSidebarPosition&quot;:&quot;&quot;,&quot;playerMessages&quot;:&quot;custom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custom&quot;,&quot;playerThemeBorderRadius&quot;:9,&quot;playerThemeColorScheme&quot;:&quot;custom&quot;,&quot;playerThemeFont&quot;:&quot;Arial&quot;}},&quot;none&quot;:{&quot;skinSettings&quot;:{&quot;borderRadius&quot;:4,&quot;colors&quot;:{&quot;asideBackground&quot;:{&quot;color&quot;:&quot;#FFFFFF&quot;,&quot;opacity&quot;:1,&quot;type&quot;:&quot;SOLID&quot;},&quot;pageBackground&quot;:{&quot;color&quot;:&quot;#CED1D3&quot;,&quot;opacity&quot;:1,&quot;type&quot;:&quot;SOLID&quot;},&quot;playerText&quot;:{&quot;color&quot;:&quot;#000000&quot;,&quot;opacity&quot;:1,&quot;type&quot;:&quot;SOLID&quot;},&quot;primaryButtonBackground&quot;:{&quot;color&quot;:&quot;#528BDF&quot;,&quot;opacity&quot;:1,&quot;type&quot;:&quot;SOLID&quot;},&quot;primaryButtonBackgroundHover&quot;:{&quot;color&quot;:&quot;#4B7DC9&quot;,&quot;opacity&quot;:1,&quot;type&quot;:&quot;SOLID&quot;},&quot;primaryButtonBorder&quot;:{&quot;color&quot;:&quot;#528BDF&quot;,&quot;opacity&quot;:1,&quot;type&quot;:&quot;SOLID&quot;},&quot;primaryButtonBorderHover&quot;:{&quot;color&quot;:&quot;#4B7DC9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},&quot;enablePlaybackRateControl&quot;:true,&quot;fontFamily&quot;:&quot;Arial&quot;,&quot;version&quot;:&quot;1.2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PLAYER_SCENARIO_NOT_SUPPORTED&quot;:&quot;The role-play is not supported in the accessibility mode&quot;,&quot;PB_ACCESSIBLE_SKIN_ENABLE_ACCESSIBILITY_MODE&quot;:&quot;Turn on accessibility mode&quot;,&quot;PB_ACCESSIBLE_SKIN_ENABLE_NORMAL_MODE&quot;:&quot;Turn off accessibility mode&quot;,&quot;PB_ACCESSIBLE_VIDEO_NARRATION_LABEL&quot;:&quot;Video narration&quot;,&quot;PB_ACCESSIBLE_WATERMARK_SKIN_CREATED_WITH&quot;:&quot;Created with iSpring evaluation version&quot;,&quot;PB_BACK_TO_APP_BUTTON_LABEL&quot;:&quot;Go back&quot;,&quot;PB_CONTROL_PANEL_NEXT&quot;:&quot;Next&quot;,&quot;PB_CONTROL_PANEL_PREV&quot;:&quot;&quot;,&quot;PB_CURRENT_SLIDE_IS_NOT_COMPLETED&quot;:&quot;Complete the slide to go to the next one.&quot;,&quot;PB_DOMAIN_RESTRICTION&quot;:&quot;Sorry, the content author has prohibited sharing the presentation on this domain.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QUIZ_SLIDE_WINDOW_TEXT&quot;:&quot;To advance to the next slide, complete this quiz.&quot;,&quot;PB_RESTRICTION_MESSAGE_BOX_TITLE&quot;:&quot;Navigation is limited&quot;,&quot;PB_RESUME_PRESENTATION_WINDOW_TEXT&quot;:&quot;Do you want to resume where you left off?&quot;,&quot;PB_RESUME_PRESENTATION_WINDOW_TITLE&quot;:&quot;Resume Presentation&quot;,&quot;PB_SCENARIO_SLIDE_WINDOW_TEXT&quot;:&quot;To advance to the next slide, complete this role-play.&quot;,&quot;PB_SUBTITLES_MENU_CAPTION&quot;:&quot;Subtitles&quot;,&quot;PB_SUBTITLES_OFF&quot;:&quot;Off&quot;,&quot;PB_TIME_RESTRICTION&quot;:&quot;Sorry, the content author has prohibited viewing the presentation at this time.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3,&quot;skinCompatibleVersion&quot;:0,&quot;publishSettings&quot;:{&quot;backgroundColor&quot;:&quot;#CED1D3&quot;,&quot;playerDimensions&quot;:{&quot;height&quot;:0,&quot;width&quot;:0},&quot;playerModule&quot;:&quot;NoneHtml&quot;,&quot;presentationContent&quot;:{&quot;resources&quot;:{&quot;attachments&quot;:false,&quot;fonts&quot;:[{&quot;charsets&quot;:{&quot;dynamicFormatted&quot;:[&quot;DCT_INTERACTIVITY_TEXT&quot;,&quot;DCT_INTERACTIVITY_SEMIBOLD_TEXT&quot;],&quot;dynamicPlain&quot;:[&quot;DCT_HYPERLINK_TOOLTIP&quot;],&quot;static&quot;:[&quot;Next&quot;,&quot;0123456789.,x&quot;,&quot;Speed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n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HYPERLINK_TOOLTIP&quot;],&quot;static&quot;:[&quot;Next&quot;,&quot;0123456789.,x&quot;,&quot;Speed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n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HYPERLINK_TOOLTIP&quot;],&quot;static&quot;:[&quot;Next&quot;,&quot;0123456789.,x&quot;,&quot;Speed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n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HYPERLINK_TOOLTIP&quot;],&quot;static&quot;:[&quot;Next&quot;,&quot;0123456789.,x&quot;,&quot;Speed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n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HYPERLINK_TOOLTIP&quot;],&quot;static&quot;:[&quot;Next&quot;,&quot;0123456789.,x&quot;,&quot;Speed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n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HYPERLINK_TOOLTIP&quot;],&quot;static&quot;:[&quot;Next&quot;,&quot;0123456789.,x&quot;,&quot;Speed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nPFnsbi&quot;,&quot;fontFamily&quot;:&quot;Arial&quot;,&quot;isBold&quot;:false,&quot;isItalic&quot;:true,&quot;isSemibold&quot;:true,&quot;substituteFontFamily&quot;:&quot;Arial&quot;}],&quot;interactivity&quot;:{&quot;fullSupport&quot;:true}}}},&quot;ceipData&quot;:{&quot;playerMessages&quot;:&quot;builtin.en&quot;,&quot;playerNavigationAcceleration&quot;:true,&quot;playerNavigationAutoStart&quot;:true,&quot;playerNavigationEnableKeyboardNavigation&quot;:true,&quot;playerNavigationOnRestart&quot;:&quot;prompt&quot;,&quot;playerNavigationSaveAnimationStates&quot;:true,&quot;playerNavigationType&quot;:&quot;free&quot;,&quot;playerTheme&quot;:&quot;custom&quot;,&quot;playerThemeBorderRadius&quot;:4,&quot;playerThemeColorScheme&quot;:&quot;custom&quot;,&quot;playerThemeFont&quot;:&quot;Arial&quot;}}}"/>
  <p:tag name="ISPRING-SUITE_ISPRING_CURRENT_PLAYER_ID" val="universal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200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watermarkUrl&quot;:&quot;https://&quot;,&quot;openWatermarkWebPageInNewWindow&quot;:&quot;T_FALSE&quot;,&quot;displayAfterEnabled&quot;:&quot;T_FALSE&quot;,&quot;displayUntilEnabled&quot;:&quot;T_TRUE&quot;,&quot;displayUntil&quot;:&quot;1788077415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PRESENTATION_COURSE_TITLE" val="11.5 Think &amp; Write Worksheet by Demet Hoca"/>
  <p:tag name="ISPRING_ULTRA_SCORM_COURCE_TITLE" val="11.5 Think &amp; Write Worksheet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&lt; N{67C57831-C2E5-4000-AF09-98BA62FB4548}&quot;,&quot;G:\\Drive'ım\\2020-2021 Paylaşımlar Klasörü\\2020-2021 Yeni Paylaşımlar\\11.Sınıf\\Think &amp; Write\\Unit 5&quot;]]"/>
  <p:tag name="ISPRING_SCORM_RATE_QUIZZES" val="0"/>
  <p:tag name="ISPRING_PRESENTATION_TITLE" val="11.5 Think &amp; Write Workshee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7AFF55-8DDA-47B7-80B7-476956457E40}: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0D568D-3F80-4BA0-9C4C-5928F4FA51CB}:4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A57E53-1935-4CB9-B55F-7FC411F0CAEA}:45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9B8559-F4C6-4A8B-93E7-3E357FF3C7AC}:44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61FD0F-001D-403E-8725-320142224EBE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B3D4BC-3F19-48F3-B92E-F7BD51CD6E58}:4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A60649-4B1E-403C-9EB2-F62EC9927EDA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14B846-BF5C-4638-B0B1-CF2139F485B4}:3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A14F65-F4BC-4E6F-A985-E977DCF3EB9C}:4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A459C8-6FA7-43D4-9C6B-62F1E5E40812}:44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DC887F-DD04-493A-9D35-2C39C058258A}:45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585629-8E67-47A1-B0B2-B1FA266442F1}:43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EF80B1-3EC9-4DBA-A684-352049E444CB}:4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3D7DFF-2F4B-4AA5-B472-C5420AD5BA11}:459"/>
</p:tagLst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2652</TotalTime>
  <Words>271</Words>
  <Application>Microsoft Office PowerPoint</Application>
  <PresentationFormat>Ekran Gösterisi (16:9)</PresentationFormat>
  <Paragraphs>45</Paragraphs>
  <Slides>14</Slides>
  <Notes>14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9" baseType="lpstr">
      <vt:lpstr>Barthowheel</vt:lpstr>
      <vt:lpstr>Arial</vt:lpstr>
      <vt:lpstr>Jua</vt:lpstr>
      <vt:lpstr>Quicksand Medium</vt:lpstr>
      <vt:lpstr>Nature Activities Binder by Slidesgo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11.5 Think &amp; Write Worksheet</dc:title>
  <cp:lastModifiedBy>DEMET</cp:lastModifiedBy>
  <cp:revision>424</cp:revision>
  <dcterms:modified xsi:type="dcterms:W3CDTF">2025-12-23T10:12:53Z</dcterms:modified>
</cp:coreProperties>
</file>